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70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7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22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07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4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81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63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20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0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98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81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0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12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0FF2-5E0F-4EB7-A586-4D928900507B}" type="datetimeFigureOut">
              <a:rPr lang="pl-PL" smtClean="0"/>
              <a:t>24.01.2023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2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0103" y="1099359"/>
            <a:ext cx="8507213" cy="2053243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</a:rPr>
              <a:t>„</a:t>
            </a:r>
            <a:r>
              <a:rPr lang="pl-PL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Strategia rozwoju regionu pod kątem sektora nowoczesnych usług biznesowych”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15585" y="3870960"/>
            <a:ext cx="9144000" cy="1554480"/>
          </a:xfrm>
        </p:spPr>
        <p:txBody>
          <a:bodyPr/>
          <a:lstStyle/>
          <a:p>
            <a:r>
              <a:rPr lang="pl-PL" sz="2600" dirty="0" smtClean="0">
                <a:solidFill>
                  <a:schemeClr val="bg1"/>
                </a:solidFill>
              </a:rPr>
              <a:t>Dorota Kinal </a:t>
            </a:r>
            <a:br>
              <a:rPr lang="pl-PL" sz="2600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Dyrektor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Departament Edukacji i Nauki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Urzędu Marszałkowskiego Województwa Wielkopolskiego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676400" y="6192980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180510" y="998685"/>
            <a:ext cx="6286500" cy="4352926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Powołując się na Strategię rozwoju </a:t>
            </a:r>
            <a:r>
              <a:rPr lang="pl-PL" sz="2800" dirty="0"/>
              <a:t>województwa wielkopolskiego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do </a:t>
            </a:r>
            <a:r>
              <a:rPr lang="pl-PL" sz="2800" dirty="0"/>
              <a:t>2030 </a:t>
            </a:r>
            <a:r>
              <a:rPr lang="pl-PL" sz="2800" dirty="0" smtClean="0"/>
              <a:t>roku idea, która przyświeca rozwojowi naszego województwa </a:t>
            </a:r>
            <a:br>
              <a:rPr lang="pl-PL" sz="2800" dirty="0" smtClean="0"/>
            </a:br>
            <a:r>
              <a:rPr lang="pl-PL" sz="2800" dirty="0" smtClean="0"/>
              <a:t>w obszarze edukacji brzmi: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900" dirty="0" smtClean="0"/>
              <a:t/>
            </a:r>
            <a:br>
              <a:rPr lang="pl-PL" sz="900" dirty="0" smtClean="0"/>
            </a:br>
            <a:r>
              <a:rPr lang="pl-PL" sz="900" dirty="0" smtClean="0"/>
              <a:t/>
            </a:r>
            <a:br>
              <a:rPr lang="pl-PL" sz="9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rgbClr val="00B0F0"/>
                </a:solidFill>
              </a:rPr>
              <a:t>„</a:t>
            </a:r>
            <a:r>
              <a:rPr lang="pl-PL" sz="2800" b="1" i="1" dirty="0" smtClean="0">
                <a:solidFill>
                  <a:srgbClr val="00B0F0"/>
                </a:solidFill>
              </a:rPr>
              <a:t>Nauka </a:t>
            </a:r>
            <a:r>
              <a:rPr lang="pl-PL" sz="2800" b="1" i="1" dirty="0">
                <a:solidFill>
                  <a:srgbClr val="00B0F0"/>
                </a:solidFill>
              </a:rPr>
              <a:t>blisko </a:t>
            </a:r>
            <a:r>
              <a:rPr lang="pl-PL" sz="2800" b="1" i="1" dirty="0" smtClean="0">
                <a:solidFill>
                  <a:srgbClr val="00B0F0"/>
                </a:solidFill>
              </a:rPr>
              <a:t>biznesu, </a:t>
            </a:r>
            <a:r>
              <a:rPr lang="pl-PL" sz="2800" b="1" i="1" dirty="0">
                <a:solidFill>
                  <a:srgbClr val="00B0F0"/>
                </a:solidFill>
              </a:rPr>
              <a:t>biznes blisko </a:t>
            </a:r>
            <a:r>
              <a:rPr lang="pl-PL" sz="2800" b="1" i="1" dirty="0" smtClean="0">
                <a:solidFill>
                  <a:srgbClr val="00B0F0"/>
                </a:solidFill>
              </a:rPr>
              <a:t>nauki” </a:t>
            </a:r>
            <a:endParaRPr lang="pl-PL" sz="2800" b="1" i="1" dirty="0">
              <a:solidFill>
                <a:srgbClr val="00B0F0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788" y="1392710"/>
            <a:ext cx="3482338" cy="373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676400" y="6192980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814750" y="989977"/>
            <a:ext cx="6286500" cy="4352926"/>
          </a:xfrm>
        </p:spPr>
        <p:txBody>
          <a:bodyPr>
            <a:normAutofit/>
          </a:bodyPr>
          <a:lstStyle/>
          <a:p>
            <a:pPr algn="ctr"/>
            <a:r>
              <a:rPr lang="pl-PL" sz="2800" b="1" i="1" dirty="0" smtClean="0">
                <a:solidFill>
                  <a:srgbClr val="00B0F0"/>
                </a:solidFill>
              </a:rPr>
              <a:t> </a:t>
            </a:r>
            <a:endParaRPr lang="pl-PL" sz="2800" b="1" i="1" dirty="0">
              <a:solidFill>
                <a:srgbClr val="00B0F0"/>
              </a:solidFill>
            </a:endParaRPr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1334587" y="839857"/>
            <a:ext cx="10515600" cy="1257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/>
              <a:t>Przykłady </a:t>
            </a:r>
            <a:r>
              <a:rPr lang="pl-PL" sz="3200" dirty="0" smtClean="0"/>
              <a:t>działań podejmowanych przez Departament Edukacji i Nauki, </a:t>
            </a:r>
            <a:br>
              <a:rPr lang="pl-PL" sz="3200" dirty="0" smtClean="0"/>
            </a:br>
            <a:r>
              <a:rPr lang="pl-PL" sz="3200" dirty="0" smtClean="0"/>
              <a:t>które wpisują się w strategię </a:t>
            </a:r>
            <a:r>
              <a:rPr lang="pl-PL" sz="3200" dirty="0" smtClean="0"/>
              <a:t>rozwoju regionu w sektorze usług biznesowych:</a:t>
            </a:r>
            <a:endParaRPr lang="pl-PL" sz="3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087880" y="2947234"/>
            <a:ext cx="86036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Funkcjonowanie 5 jednostek oświatowych Samorządu Województwa Wielkopolskiego –  Centra Wsparcia Rzemiosła Kształcenia Dualnego i Zawodowego.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Funkcjonowanie Wielkopolskich Samorządowych Centrów Kształcenia Zawodowego </a:t>
            </a:r>
            <a:br>
              <a:rPr lang="pl-PL" dirty="0" smtClean="0"/>
            </a:br>
            <a:r>
              <a:rPr lang="pl-PL" dirty="0" smtClean="0"/>
              <a:t>i Ustawicznego.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Realizowanie projektów dofinansowanych ze środków Unii Europejskiej w dziedzinie edukacji, np.: „Cyfrowa </a:t>
            </a:r>
            <a:r>
              <a:rPr lang="pl-PL" dirty="0"/>
              <a:t>Szkoła </a:t>
            </a:r>
            <a:r>
              <a:rPr lang="pl-PL" dirty="0" smtClean="0"/>
              <a:t>Wielkopolsk@2030”, „Czas zawodowców BIS – zawodowa Wielkopolska”.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4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676400" y="6192980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814750" y="989977"/>
            <a:ext cx="6286500" cy="4352926"/>
          </a:xfrm>
        </p:spPr>
        <p:txBody>
          <a:bodyPr>
            <a:normAutofit/>
          </a:bodyPr>
          <a:lstStyle/>
          <a:p>
            <a:pPr algn="ctr"/>
            <a:r>
              <a:rPr lang="pl-PL" sz="2800" b="1" i="1" dirty="0" smtClean="0">
                <a:solidFill>
                  <a:srgbClr val="00B0F0"/>
                </a:solidFill>
              </a:rPr>
              <a:t> </a:t>
            </a:r>
            <a:endParaRPr lang="pl-PL" sz="2800" b="1" i="1" dirty="0">
              <a:solidFill>
                <a:srgbClr val="00B0F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101040" y="1314788"/>
            <a:ext cx="88281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dirty="0"/>
              <a:t>Projekt -  Młodzieżowe Misje Gospodarcze, którego celem jest promocja wybranej branży zawodowej  w subregionie kaliskim. Uczestnicy projektu wzmocnią kompetencje przyszłości ze szczególnym naciskiem na kreatywność, krytyczne myślenie, kompetencje cyfrowe i współpracę zespołową.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dirty="0"/>
              <a:t>Projekt „Innowacyjne kształcenie i szkolenie zawodowe w Wielkopolsce Wschodniej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kontekście transformacji energetycznej” </a:t>
            </a:r>
            <a:r>
              <a:rPr lang="pl-PL" dirty="0" smtClean="0"/>
              <a:t>finansowany </a:t>
            </a:r>
            <a:r>
              <a:rPr lang="pl-PL" dirty="0"/>
              <a:t>ze środków Mechanizmu Finansowego EOG na lata 2014-2021 oraz środków krajowych, w ramach Programu Edukacja. </a:t>
            </a:r>
            <a:r>
              <a:rPr lang="pl-PL" dirty="0" smtClean="0"/>
              <a:t>Dane pozyskane z </a:t>
            </a:r>
            <a:r>
              <a:rPr lang="pl-PL" dirty="0"/>
              <a:t>działań </a:t>
            </a:r>
            <a:r>
              <a:rPr lang="pl-PL" dirty="0" smtClean="0"/>
              <a:t>realizowanych w </a:t>
            </a:r>
            <a:r>
              <a:rPr lang="pl-PL" dirty="0"/>
              <a:t>projekcie stanowią materiał </a:t>
            </a:r>
            <a:r>
              <a:rPr lang="pl-PL" dirty="0" smtClean="0"/>
              <a:t>wyjściowy </a:t>
            </a:r>
            <a:r>
              <a:rPr lang="pl-PL" dirty="0"/>
              <a:t>do opracowania dokumentu Strategii Rozwoju Kształcenia Zawodowego w Wielkopolsce Wschodniej.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dirty="0"/>
              <a:t>Organizacja wizyt </a:t>
            </a:r>
            <a:r>
              <a:rPr lang="pl-PL" dirty="0" err="1"/>
              <a:t>zawodoznawczych</a:t>
            </a:r>
            <a:r>
              <a:rPr lang="pl-PL" dirty="0"/>
              <a:t> u przedsiębiorców dla młodzieży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l-PL" dirty="0" smtClean="0"/>
              <a:t>Coroczna edycja </a:t>
            </a:r>
            <a:r>
              <a:rPr lang="pl-PL" dirty="0"/>
              <a:t>eventu edukacyjnego „Noc Zawodowców” – </a:t>
            </a:r>
            <a:r>
              <a:rPr lang="pl-PL" dirty="0" smtClean="0"/>
              <a:t>umożliwia przedsiębiorcy zaprezentowanie swoje firmy/zawodu </a:t>
            </a:r>
            <a:r>
              <a:rPr lang="pl-PL" dirty="0"/>
              <a:t>w interaktywny </a:t>
            </a:r>
            <a:r>
              <a:rPr lang="pl-PL" dirty="0" smtClean="0"/>
              <a:t>sposób i dostarczenie wiedzy zainteresowanym uczniom podjęciem pracy w konkretnym zawodzie.</a:t>
            </a:r>
            <a:endParaRPr lang="pl-PL" dirty="0"/>
          </a:p>
          <a:p>
            <a:pPr marL="342900" indent="-342900">
              <a:buFont typeface="+mj-lt"/>
              <a:buAutoNum type="arabicPeriod" startAt="4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93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676400" y="6192980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922" y="1217800"/>
            <a:ext cx="3637461" cy="389728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154383" y="211389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Przedstawione przykłady działań mają </a:t>
            </a:r>
            <a:b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celu budowanie marki komunikującej nowoczesny i </a:t>
            </a: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biznesowy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charakter naszego regionu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14650" y="2325188"/>
            <a:ext cx="618466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Dziękuję </a:t>
            </a:r>
            <a:r>
              <a:rPr lang="pl-PL" dirty="0">
                <a:solidFill>
                  <a:schemeClr val="bg1"/>
                </a:solidFill>
              </a:rPr>
              <a:t>za </a:t>
            </a:r>
            <a:r>
              <a:rPr lang="pl-PL" dirty="0" smtClean="0">
                <a:solidFill>
                  <a:schemeClr val="bg1"/>
                </a:solidFill>
              </a:rPr>
              <a:t>uwagę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r>
              <a:rPr lang="pl-PL" sz="1400" dirty="0">
                <a:solidFill>
                  <a:schemeClr val="bg1"/>
                </a:solidFill>
              </a:rPr>
              <a:t>Dorota Kinal 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Dyrektor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Departament Edukacji i Nauki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Urząd Marszałkowski Województwa Wielkopolskiego</a:t>
            </a:r>
          </a:p>
          <a:p>
            <a:endParaRPr lang="pl-PL" sz="1400" dirty="0"/>
          </a:p>
        </p:txBody>
      </p:sp>
      <p:pic>
        <p:nvPicPr>
          <p:cNvPr id="1026" name="Picture 2" descr="Samorząd Województwa Wielkopolskie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63" y="4325736"/>
            <a:ext cx="1601189" cy="49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2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301</Words>
  <Application>Microsoft Office PowerPoint</Application>
  <PresentationFormat>Panoramiczny</PresentationFormat>
  <Paragraphs>18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„Strategia rozwoju regionu pod kątem sektora nowoczesnych usług biznesowych”</vt:lpstr>
      <vt:lpstr>Powołując się na Strategię rozwoju województwa wielkopolskiego  do 2030 roku idea, która przyświeca rozwojowi naszego województwa  w obszarze edukacji brzmi:     „Nauka blisko biznesu, biznes blisko nauki” </vt:lpstr>
      <vt:lpstr> </vt:lpstr>
      <vt:lpstr>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Sklepik Katarzyna</dc:creator>
  <cp:lastModifiedBy>Maj Marta</cp:lastModifiedBy>
  <cp:revision>44</cp:revision>
  <dcterms:created xsi:type="dcterms:W3CDTF">2022-07-11T18:26:08Z</dcterms:created>
  <dcterms:modified xsi:type="dcterms:W3CDTF">2023-01-24T10:35:10Z</dcterms:modified>
</cp:coreProperties>
</file>