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71" r:id="rId2"/>
  </p:sldMasterIdLst>
  <p:notesMasterIdLst>
    <p:notesMasterId r:id="rId24"/>
  </p:notesMasterIdLst>
  <p:handoutMasterIdLst>
    <p:handoutMasterId r:id="rId25"/>
  </p:handoutMasterIdLst>
  <p:sldIdLst>
    <p:sldId id="275" r:id="rId3"/>
    <p:sldId id="875" r:id="rId4"/>
    <p:sldId id="682" r:id="rId5"/>
    <p:sldId id="877" r:id="rId6"/>
    <p:sldId id="878" r:id="rId7"/>
    <p:sldId id="876" r:id="rId8"/>
    <p:sldId id="698" r:id="rId9"/>
    <p:sldId id="279" r:id="rId10"/>
    <p:sldId id="688" r:id="rId11"/>
    <p:sldId id="689" r:id="rId12"/>
    <p:sldId id="686" r:id="rId13"/>
    <p:sldId id="298" r:id="rId14"/>
    <p:sldId id="681" r:id="rId15"/>
    <p:sldId id="684" r:id="rId16"/>
    <p:sldId id="697" r:id="rId17"/>
    <p:sldId id="680" r:id="rId18"/>
    <p:sldId id="679" r:id="rId19"/>
    <p:sldId id="677" r:id="rId20"/>
    <p:sldId id="882" r:id="rId21"/>
    <p:sldId id="272" r:id="rId22"/>
    <p:sldId id="280" r:id="rId23"/>
  </p:sldIdLst>
  <p:sldSz cx="9906000" cy="6858000" type="A4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1F497D"/>
    <a:srgbClr val="17375E"/>
    <a:srgbClr val="00448F"/>
    <a:srgbClr val="4C7BB2"/>
    <a:srgbClr val="5385B9"/>
    <a:srgbClr val="0059AB"/>
    <a:srgbClr val="00B9F2"/>
    <a:srgbClr val="0166BE"/>
    <a:srgbClr val="3D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5793" autoAdjust="0"/>
  </p:normalViewPr>
  <p:slideViewPr>
    <p:cSldViewPr snapToGrid="0">
      <p:cViewPr varScale="1">
        <p:scale>
          <a:sx n="89" d="100"/>
          <a:sy n="89" d="100"/>
        </p:scale>
        <p:origin x="1908" y="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54" y="67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ina Rzepecka" userId="509006dc-8717-4940-8541-93f0e337676c" providerId="ADAL" clId="{9B7A4C94-A163-4764-916F-4F940CF0B8E6}"/>
    <pc:docChg chg="undo redo custSel addSld delSld modSld sldOrd delMainMaster modMainMaster">
      <pc:chgData name="Karolina Rzepecka" userId="509006dc-8717-4940-8541-93f0e337676c" providerId="ADAL" clId="{9B7A4C94-A163-4764-916F-4F940CF0B8E6}" dt="2022-10-12T14:42:44.682" v="11653" actId="1076"/>
      <pc:docMkLst>
        <pc:docMk/>
      </pc:docMkLst>
      <pc:sldChg chg="modSp mod ord">
        <pc:chgData name="Karolina Rzepecka" userId="509006dc-8717-4940-8541-93f0e337676c" providerId="ADAL" clId="{9B7A4C94-A163-4764-916F-4F940CF0B8E6}" dt="2022-10-12T13:54:45.471" v="11270" actId="1076"/>
        <pc:sldMkLst>
          <pc:docMk/>
          <pc:sldMk cId="0" sldId="272"/>
        </pc:sldMkLst>
        <pc:spChg chg="mod">
          <ac:chgData name="Karolina Rzepecka" userId="509006dc-8717-4940-8541-93f0e337676c" providerId="ADAL" clId="{9B7A4C94-A163-4764-916F-4F940CF0B8E6}" dt="2022-10-12T13:54:20.005" v="11265" actId="14100"/>
          <ac:spMkLst>
            <pc:docMk/>
            <pc:sldMk cId="0" sldId="272"/>
            <ac:spMk id="4" creationId="{00000000-0000-0000-0000-000000000000}"/>
          </ac:spMkLst>
        </pc:spChg>
        <pc:spChg chg="mod">
          <ac:chgData name="Karolina Rzepecka" userId="509006dc-8717-4940-8541-93f0e337676c" providerId="ADAL" clId="{9B7A4C94-A163-4764-916F-4F940CF0B8E6}" dt="2022-10-12T13:54:25.486" v="11266" actId="1076"/>
          <ac:spMkLst>
            <pc:docMk/>
            <pc:sldMk cId="0" sldId="272"/>
            <ac:spMk id="8" creationId="{0E19922A-7E5E-4553-B5C6-02AD988F8345}"/>
          </ac:spMkLst>
        </pc:spChg>
        <pc:spChg chg="mod">
          <ac:chgData name="Karolina Rzepecka" userId="509006dc-8717-4940-8541-93f0e337676c" providerId="ADAL" clId="{9B7A4C94-A163-4764-916F-4F940CF0B8E6}" dt="2022-10-12T13:54:32.741" v="11268" actId="1076"/>
          <ac:spMkLst>
            <pc:docMk/>
            <pc:sldMk cId="0" sldId="272"/>
            <ac:spMk id="11" creationId="{0CA9BD49-4DA0-4BFB-9600-79A0A7B381C1}"/>
          </ac:spMkLst>
        </pc:spChg>
        <pc:spChg chg="mod">
          <ac:chgData name="Karolina Rzepecka" userId="509006dc-8717-4940-8541-93f0e337676c" providerId="ADAL" clId="{9B7A4C94-A163-4764-916F-4F940CF0B8E6}" dt="2022-10-12T13:54:29.177" v="11267" actId="1076"/>
          <ac:spMkLst>
            <pc:docMk/>
            <pc:sldMk cId="0" sldId="272"/>
            <ac:spMk id="12" creationId="{7FE6C01B-C7B1-49CC-B284-B4B66A0BB699}"/>
          </ac:spMkLst>
        </pc:spChg>
        <pc:spChg chg="mod">
          <ac:chgData name="Karolina Rzepecka" userId="509006dc-8717-4940-8541-93f0e337676c" providerId="ADAL" clId="{9B7A4C94-A163-4764-916F-4F940CF0B8E6}" dt="2022-10-12T13:54:38.621" v="11269" actId="1076"/>
          <ac:spMkLst>
            <pc:docMk/>
            <pc:sldMk cId="0" sldId="272"/>
            <ac:spMk id="13" creationId="{66579884-77E6-4A81-A963-1ABFE1382348}"/>
          </ac:spMkLst>
        </pc:spChg>
        <pc:spChg chg="mod">
          <ac:chgData name="Karolina Rzepecka" userId="509006dc-8717-4940-8541-93f0e337676c" providerId="ADAL" clId="{9B7A4C94-A163-4764-916F-4F940CF0B8E6}" dt="2022-10-12T13:54:45.471" v="11270" actId="1076"/>
          <ac:spMkLst>
            <pc:docMk/>
            <pc:sldMk cId="0" sldId="272"/>
            <ac:spMk id="14" creationId="{37841953-61B6-4942-B3DD-5F56DF881F2E}"/>
          </ac:spMkLst>
        </pc:spChg>
      </pc:sldChg>
      <pc:sldChg chg="addSp delSp modSp mod">
        <pc:chgData name="Karolina Rzepecka" userId="509006dc-8717-4940-8541-93f0e337676c" providerId="ADAL" clId="{9B7A4C94-A163-4764-916F-4F940CF0B8E6}" dt="2022-10-12T08:47:25.298" v="38" actId="404"/>
        <pc:sldMkLst>
          <pc:docMk/>
          <pc:sldMk cId="0" sldId="275"/>
        </pc:sldMkLst>
        <pc:spChg chg="add del mod">
          <ac:chgData name="Karolina Rzepecka" userId="509006dc-8717-4940-8541-93f0e337676c" providerId="ADAL" clId="{9B7A4C94-A163-4764-916F-4F940CF0B8E6}" dt="2022-10-12T08:47:25.298" v="38" actId="404"/>
          <ac:spMkLst>
            <pc:docMk/>
            <pc:sldMk cId="0" sldId="275"/>
            <ac:spMk id="2" creationId="{00000000-0000-0000-0000-000000000000}"/>
          </ac:spMkLst>
        </pc:spChg>
        <pc:spChg chg="add del mod">
          <ac:chgData name="Karolina Rzepecka" userId="509006dc-8717-4940-8541-93f0e337676c" providerId="ADAL" clId="{9B7A4C94-A163-4764-916F-4F940CF0B8E6}" dt="2022-10-12T08:46:13.489" v="3" actId="478"/>
          <ac:spMkLst>
            <pc:docMk/>
            <pc:sldMk cId="0" sldId="275"/>
            <ac:spMk id="4" creationId="{C8EAA1D1-34BA-41ED-C0E9-34DDF35B2127}"/>
          </ac:spMkLst>
        </pc:spChg>
      </pc:sldChg>
      <pc:sldChg chg="modSp mod ord modNotesTx">
        <pc:chgData name="Karolina Rzepecka" userId="509006dc-8717-4940-8541-93f0e337676c" providerId="ADAL" clId="{9B7A4C94-A163-4764-916F-4F940CF0B8E6}" dt="2022-10-12T14:00:34.119" v="11355" actId="20577"/>
        <pc:sldMkLst>
          <pc:docMk/>
          <pc:sldMk cId="2856616195" sldId="279"/>
        </pc:sldMkLst>
        <pc:spChg chg="mod">
          <ac:chgData name="Karolina Rzepecka" userId="509006dc-8717-4940-8541-93f0e337676c" providerId="ADAL" clId="{9B7A4C94-A163-4764-916F-4F940CF0B8E6}" dt="2022-10-12T10:26:17.506" v="3826" actId="20577"/>
          <ac:spMkLst>
            <pc:docMk/>
            <pc:sldMk cId="2856616195" sldId="279"/>
            <ac:spMk id="16" creationId="{6C4BFE1A-4518-4DE9-B867-1AE44C4B806A}"/>
          </ac:spMkLst>
        </pc:spChg>
        <pc:spChg chg="mod">
          <ac:chgData name="Karolina Rzepecka" userId="509006dc-8717-4940-8541-93f0e337676c" providerId="ADAL" clId="{9B7A4C94-A163-4764-916F-4F940CF0B8E6}" dt="2022-10-12T11:15:35.490" v="4895" actId="20577"/>
          <ac:spMkLst>
            <pc:docMk/>
            <pc:sldMk cId="2856616195" sldId="279"/>
            <ac:spMk id="18" creationId="{20F217DC-086C-4C55-A6D5-7D13E99F5EB8}"/>
          </ac:spMkLst>
        </pc:spChg>
        <pc:spChg chg="mod">
          <ac:chgData name="Karolina Rzepecka" userId="509006dc-8717-4940-8541-93f0e337676c" providerId="ADAL" clId="{9B7A4C94-A163-4764-916F-4F940CF0B8E6}" dt="2022-10-12T10:27:54.137" v="3925" actId="6549"/>
          <ac:spMkLst>
            <pc:docMk/>
            <pc:sldMk cId="2856616195" sldId="279"/>
            <ac:spMk id="21" creationId="{4025B67B-2254-47DE-9716-FCD6DB3F853D}"/>
          </ac:spMkLst>
        </pc:spChg>
        <pc:spChg chg="mod">
          <ac:chgData name="Karolina Rzepecka" userId="509006dc-8717-4940-8541-93f0e337676c" providerId="ADAL" clId="{9B7A4C94-A163-4764-916F-4F940CF0B8E6}" dt="2022-10-12T14:00:34.119" v="11355" actId="20577"/>
          <ac:spMkLst>
            <pc:docMk/>
            <pc:sldMk cId="2856616195" sldId="279"/>
            <ac:spMk id="22" creationId="{152BEC89-A277-4C58-9DD7-E6D11935568A}"/>
          </ac:spMkLst>
        </pc:spChg>
        <pc:spChg chg="mod">
          <ac:chgData name="Karolina Rzepecka" userId="509006dc-8717-4940-8541-93f0e337676c" providerId="ADAL" clId="{9B7A4C94-A163-4764-916F-4F940CF0B8E6}" dt="2022-10-12T10:28:06.478" v="3932" actId="20577"/>
          <ac:spMkLst>
            <pc:docMk/>
            <pc:sldMk cId="2856616195" sldId="279"/>
            <ac:spMk id="26" creationId="{F8280A0C-F9C8-466B-BFC9-4288360093C4}"/>
          </ac:spMkLst>
        </pc:spChg>
        <pc:spChg chg="mod">
          <ac:chgData name="Karolina Rzepecka" userId="509006dc-8717-4940-8541-93f0e337676c" providerId="ADAL" clId="{9B7A4C94-A163-4764-916F-4F940CF0B8E6}" dt="2022-10-12T10:26:52.991" v="3857" actId="113"/>
          <ac:spMkLst>
            <pc:docMk/>
            <pc:sldMk cId="2856616195" sldId="279"/>
            <ac:spMk id="28" creationId="{823E9CD3-DCF3-4849-81EF-1AB2C52E9175}"/>
          </ac:spMkLst>
        </pc:spChg>
      </pc:sldChg>
      <pc:sldChg chg="modSp mod ord">
        <pc:chgData name="Karolina Rzepecka" userId="509006dc-8717-4940-8541-93f0e337676c" providerId="ADAL" clId="{9B7A4C94-A163-4764-916F-4F940CF0B8E6}" dt="2022-10-12T12:04:13.782" v="6775" actId="20577"/>
        <pc:sldMkLst>
          <pc:docMk/>
          <pc:sldMk cId="4276539362" sldId="280"/>
        </pc:sldMkLst>
        <pc:spChg chg="mod">
          <ac:chgData name="Karolina Rzepecka" userId="509006dc-8717-4940-8541-93f0e337676c" providerId="ADAL" clId="{9B7A4C94-A163-4764-916F-4F940CF0B8E6}" dt="2022-10-12T12:04:13.782" v="6775" actId="20577"/>
          <ac:spMkLst>
            <pc:docMk/>
            <pc:sldMk cId="4276539362" sldId="280"/>
            <ac:spMk id="16" creationId="{D3C6B81A-92CD-411B-A018-1652A23920C5}"/>
          </ac:spMkLst>
        </pc:spChg>
      </pc:sldChg>
      <pc:sldChg chg="modSp mod modNotesTx">
        <pc:chgData name="Karolina Rzepecka" userId="509006dc-8717-4940-8541-93f0e337676c" providerId="ADAL" clId="{9B7A4C94-A163-4764-916F-4F940CF0B8E6}" dt="2022-10-12T13:24:51.207" v="10604" actId="20577"/>
        <pc:sldMkLst>
          <pc:docMk/>
          <pc:sldMk cId="0" sldId="298"/>
        </pc:sldMkLst>
        <pc:spChg chg="mod">
          <ac:chgData name="Karolina Rzepecka" userId="509006dc-8717-4940-8541-93f0e337676c" providerId="ADAL" clId="{9B7A4C94-A163-4764-916F-4F940CF0B8E6}" dt="2022-10-12T13:24:51.207" v="10604" actId="20577"/>
          <ac:spMkLst>
            <pc:docMk/>
            <pc:sldMk cId="0" sldId="298"/>
            <ac:spMk id="6" creationId="{00000000-0000-0000-0000-000000000000}"/>
          </ac:spMkLst>
        </pc:spChg>
      </pc:sldChg>
      <pc:sldChg chg="del">
        <pc:chgData name="Karolina Rzepecka" userId="509006dc-8717-4940-8541-93f0e337676c" providerId="ADAL" clId="{9B7A4C94-A163-4764-916F-4F940CF0B8E6}" dt="2022-10-12T11:33:30.795" v="5593" actId="2696"/>
        <pc:sldMkLst>
          <pc:docMk/>
          <pc:sldMk cId="0" sldId="304"/>
        </pc:sldMkLst>
      </pc:sldChg>
      <pc:sldChg chg="modSp mod ord modNotesTx">
        <pc:chgData name="Karolina Rzepecka" userId="509006dc-8717-4940-8541-93f0e337676c" providerId="ADAL" clId="{9B7A4C94-A163-4764-916F-4F940CF0B8E6}" dt="2022-10-12T13:30:11.426" v="10963" actId="20577"/>
        <pc:sldMkLst>
          <pc:docMk/>
          <pc:sldMk cId="642279861" sldId="677"/>
        </pc:sldMkLst>
        <pc:spChg chg="mod">
          <ac:chgData name="Karolina Rzepecka" userId="509006dc-8717-4940-8541-93f0e337676c" providerId="ADAL" clId="{9B7A4C94-A163-4764-916F-4F940CF0B8E6}" dt="2022-10-12T11:28:44.004" v="5292" actId="20577"/>
          <ac:spMkLst>
            <pc:docMk/>
            <pc:sldMk cId="642279861" sldId="677"/>
            <ac:spMk id="24" creationId="{B5D75880-87C0-4ADC-A7F7-518BDDE34422}"/>
          </ac:spMkLst>
        </pc:spChg>
        <pc:spChg chg="mod">
          <ac:chgData name="Karolina Rzepecka" userId="509006dc-8717-4940-8541-93f0e337676c" providerId="ADAL" clId="{9B7A4C94-A163-4764-916F-4F940CF0B8E6}" dt="2022-10-12T11:28:56.975" v="5330" actId="20577"/>
          <ac:spMkLst>
            <pc:docMk/>
            <pc:sldMk cId="642279861" sldId="677"/>
            <ac:spMk id="25" creationId="{BC87BCB8-9C3C-4CAC-8D41-4913D46CDCEC}"/>
          </ac:spMkLst>
        </pc:spChg>
        <pc:spChg chg="mod">
          <ac:chgData name="Karolina Rzepecka" userId="509006dc-8717-4940-8541-93f0e337676c" providerId="ADAL" clId="{9B7A4C94-A163-4764-916F-4F940CF0B8E6}" dt="2022-10-12T11:29:34.662" v="5386" actId="20577"/>
          <ac:spMkLst>
            <pc:docMk/>
            <pc:sldMk cId="642279861" sldId="677"/>
            <ac:spMk id="26" creationId="{2B47E63D-1821-4284-B406-4EB798581F05}"/>
          </ac:spMkLst>
        </pc:spChg>
        <pc:spChg chg="mod">
          <ac:chgData name="Karolina Rzepecka" userId="509006dc-8717-4940-8541-93f0e337676c" providerId="ADAL" clId="{9B7A4C94-A163-4764-916F-4F940CF0B8E6}" dt="2022-10-12T11:29:44.457" v="5391" actId="20577"/>
          <ac:spMkLst>
            <pc:docMk/>
            <pc:sldMk cId="642279861" sldId="677"/>
            <ac:spMk id="57" creationId="{57A6AF7E-6B4A-4772-9710-382A48694EBB}"/>
          </ac:spMkLst>
        </pc:spChg>
        <pc:spChg chg="mod">
          <ac:chgData name="Karolina Rzepecka" userId="509006dc-8717-4940-8541-93f0e337676c" providerId="ADAL" clId="{9B7A4C94-A163-4764-916F-4F940CF0B8E6}" dt="2022-10-12T11:29:55.946" v="5417" actId="20577"/>
          <ac:spMkLst>
            <pc:docMk/>
            <pc:sldMk cId="642279861" sldId="677"/>
            <ac:spMk id="58" creationId="{85E5341A-ACDF-4CE9-B8BD-FC44FCB5A84A}"/>
          </ac:spMkLst>
        </pc:spChg>
        <pc:spChg chg="mod">
          <ac:chgData name="Karolina Rzepecka" userId="509006dc-8717-4940-8541-93f0e337676c" providerId="ADAL" clId="{9B7A4C94-A163-4764-916F-4F940CF0B8E6}" dt="2022-10-12T11:31:00.359" v="5531" actId="20577"/>
          <ac:spMkLst>
            <pc:docMk/>
            <pc:sldMk cId="642279861" sldId="677"/>
            <ac:spMk id="59" creationId="{28D35F31-556B-402C-8585-46A6BDA98D8C}"/>
          </ac:spMkLst>
        </pc:spChg>
        <pc:spChg chg="mod">
          <ac:chgData name="Karolina Rzepecka" userId="509006dc-8717-4940-8541-93f0e337676c" providerId="ADAL" clId="{9B7A4C94-A163-4764-916F-4F940CF0B8E6}" dt="2022-10-12T11:30:56.657" v="5530" actId="20577"/>
          <ac:spMkLst>
            <pc:docMk/>
            <pc:sldMk cId="642279861" sldId="677"/>
            <ac:spMk id="60" creationId="{155AC878-F65F-4F1F-8E52-B000BCBF9A5D}"/>
          </ac:spMkLst>
        </pc:spChg>
        <pc:spChg chg="mod">
          <ac:chgData name="Karolina Rzepecka" userId="509006dc-8717-4940-8541-93f0e337676c" providerId="ADAL" clId="{9B7A4C94-A163-4764-916F-4F940CF0B8E6}" dt="2022-10-12T11:27:21.631" v="5263" actId="20577"/>
          <ac:spMkLst>
            <pc:docMk/>
            <pc:sldMk cId="642279861" sldId="677"/>
            <ac:spMk id="64" creationId="{88A57A6E-A6C9-489B-858E-E5C527D60F60}"/>
          </ac:spMkLst>
        </pc:spChg>
      </pc:sldChg>
      <pc:sldChg chg="modSp mod ord modShow modNotesTx">
        <pc:chgData name="Karolina Rzepecka" userId="509006dc-8717-4940-8541-93f0e337676c" providerId="ADAL" clId="{9B7A4C94-A163-4764-916F-4F940CF0B8E6}" dt="2022-10-12T13:38:05.456" v="11185" actId="20577"/>
        <pc:sldMkLst>
          <pc:docMk/>
          <pc:sldMk cId="2697457213" sldId="679"/>
        </pc:sldMkLst>
        <pc:spChg chg="mod">
          <ac:chgData name="Karolina Rzepecka" userId="509006dc-8717-4940-8541-93f0e337676c" providerId="ADAL" clId="{9B7A4C94-A163-4764-916F-4F940CF0B8E6}" dt="2022-10-12T13:32:47.267" v="11021" actId="20577"/>
          <ac:spMkLst>
            <pc:docMk/>
            <pc:sldMk cId="2697457213" sldId="679"/>
            <ac:spMk id="64" creationId="{88A57A6E-A6C9-489B-858E-E5C527D60F60}"/>
          </ac:spMkLst>
        </pc:spChg>
        <pc:spChg chg="mod">
          <ac:chgData name="Karolina Rzepecka" userId="509006dc-8717-4940-8541-93f0e337676c" providerId="ADAL" clId="{9B7A4C94-A163-4764-916F-4F940CF0B8E6}" dt="2022-10-12T13:34:09.858" v="11041" actId="20577"/>
          <ac:spMkLst>
            <pc:docMk/>
            <pc:sldMk cId="2697457213" sldId="679"/>
            <ac:spMk id="70" creationId="{BD439545-CA49-4735-840D-EA6975CB8A5D}"/>
          </ac:spMkLst>
        </pc:spChg>
        <pc:spChg chg="mod">
          <ac:chgData name="Karolina Rzepecka" userId="509006dc-8717-4940-8541-93f0e337676c" providerId="ADAL" clId="{9B7A4C94-A163-4764-916F-4F940CF0B8E6}" dt="2022-10-12T13:34:22.330" v="11064" actId="20577"/>
          <ac:spMkLst>
            <pc:docMk/>
            <pc:sldMk cId="2697457213" sldId="679"/>
            <ac:spMk id="71" creationId="{6BE21DCC-0CF2-4F74-941F-801909F921F2}"/>
          </ac:spMkLst>
        </pc:spChg>
        <pc:spChg chg="mod">
          <ac:chgData name="Karolina Rzepecka" userId="509006dc-8717-4940-8541-93f0e337676c" providerId="ADAL" clId="{9B7A4C94-A163-4764-916F-4F940CF0B8E6}" dt="2022-10-12T13:34:28.205" v="11074" actId="20577"/>
          <ac:spMkLst>
            <pc:docMk/>
            <pc:sldMk cId="2697457213" sldId="679"/>
            <ac:spMk id="72" creationId="{033D694E-4E75-4BA0-B5CC-2CF805C14244}"/>
          </ac:spMkLst>
        </pc:spChg>
        <pc:spChg chg="mod">
          <ac:chgData name="Karolina Rzepecka" userId="509006dc-8717-4940-8541-93f0e337676c" providerId="ADAL" clId="{9B7A4C94-A163-4764-916F-4F940CF0B8E6}" dt="2022-10-12T13:38:05.456" v="11185" actId="20577"/>
          <ac:spMkLst>
            <pc:docMk/>
            <pc:sldMk cId="2697457213" sldId="679"/>
            <ac:spMk id="73" creationId="{48CA3DCE-9B81-484E-B158-D69F9205A5A4}"/>
          </ac:spMkLst>
        </pc:spChg>
        <pc:spChg chg="mod">
          <ac:chgData name="Karolina Rzepecka" userId="509006dc-8717-4940-8541-93f0e337676c" providerId="ADAL" clId="{9B7A4C94-A163-4764-916F-4F940CF0B8E6}" dt="2022-10-12T13:37:44.081" v="11151" actId="20577"/>
          <ac:spMkLst>
            <pc:docMk/>
            <pc:sldMk cId="2697457213" sldId="679"/>
            <ac:spMk id="74" creationId="{7A4F17DC-938F-4FC0-9193-E6FFD94D4CA5}"/>
          </ac:spMkLst>
        </pc:spChg>
      </pc:sldChg>
      <pc:sldChg chg="modSp mod ord modNotesTx">
        <pc:chgData name="Karolina Rzepecka" userId="509006dc-8717-4940-8541-93f0e337676c" providerId="ADAL" clId="{9B7A4C94-A163-4764-916F-4F940CF0B8E6}" dt="2022-10-12T13:25:22.994" v="10666" actId="20577"/>
        <pc:sldMkLst>
          <pc:docMk/>
          <pc:sldMk cId="33422240" sldId="680"/>
        </pc:sldMkLst>
        <pc:spChg chg="mod">
          <ac:chgData name="Karolina Rzepecka" userId="509006dc-8717-4940-8541-93f0e337676c" providerId="ADAL" clId="{9B7A4C94-A163-4764-916F-4F940CF0B8E6}" dt="2022-10-12T13:25:22.994" v="10666" actId="20577"/>
          <ac:spMkLst>
            <pc:docMk/>
            <pc:sldMk cId="33422240" sldId="680"/>
            <ac:spMk id="64" creationId="{88A57A6E-A6C9-489B-858E-E5C527D60F60}"/>
          </ac:spMkLst>
        </pc:spChg>
      </pc:sldChg>
      <pc:sldChg chg="modSp mod ord modNotesTx">
        <pc:chgData name="Karolina Rzepecka" userId="509006dc-8717-4940-8541-93f0e337676c" providerId="ADAL" clId="{9B7A4C94-A163-4764-916F-4F940CF0B8E6}" dt="2022-10-12T12:10:50.530" v="7172" actId="20577"/>
        <pc:sldMkLst>
          <pc:docMk/>
          <pc:sldMk cId="2696866145" sldId="681"/>
        </pc:sldMkLst>
        <pc:spChg chg="mod">
          <ac:chgData name="Karolina Rzepecka" userId="509006dc-8717-4940-8541-93f0e337676c" providerId="ADAL" clId="{9B7A4C94-A163-4764-916F-4F940CF0B8E6}" dt="2022-10-12T12:05:18.663" v="6809" actId="20577"/>
          <ac:spMkLst>
            <pc:docMk/>
            <pc:sldMk cId="2696866145" sldId="681"/>
            <ac:spMk id="64" creationId="{88A57A6E-A6C9-489B-858E-E5C527D60F60}"/>
          </ac:spMkLst>
        </pc:spChg>
        <pc:graphicFrameChg chg="mod">
          <ac:chgData name="Karolina Rzepecka" userId="509006dc-8717-4940-8541-93f0e337676c" providerId="ADAL" clId="{9B7A4C94-A163-4764-916F-4F940CF0B8E6}" dt="2022-10-12T12:08:25.296" v="7027" actId="20577"/>
          <ac:graphicFrameMkLst>
            <pc:docMk/>
            <pc:sldMk cId="2696866145" sldId="681"/>
            <ac:graphicFrameMk id="4" creationId="{5DD5E065-A7EB-4274-A0E9-9493C077DE2F}"/>
          </ac:graphicFrameMkLst>
        </pc:graphicFrameChg>
      </pc:sldChg>
      <pc:sldChg chg="addSp delSp modSp mod modNotesTx">
        <pc:chgData name="Karolina Rzepecka" userId="509006dc-8717-4940-8541-93f0e337676c" providerId="ADAL" clId="{9B7A4C94-A163-4764-916F-4F940CF0B8E6}" dt="2022-10-12T11:09:58.431" v="4623" actId="20577"/>
        <pc:sldMkLst>
          <pc:docMk/>
          <pc:sldMk cId="3315042670" sldId="682"/>
        </pc:sldMkLst>
        <pc:spChg chg="ord">
          <ac:chgData name="Karolina Rzepecka" userId="509006dc-8717-4940-8541-93f0e337676c" providerId="ADAL" clId="{9B7A4C94-A163-4764-916F-4F940CF0B8E6}" dt="2022-10-12T10:40:49.215" v="4081" actId="166"/>
          <ac:spMkLst>
            <pc:docMk/>
            <pc:sldMk cId="3315042670" sldId="682"/>
            <ac:spMk id="5" creationId="{00000000-0000-0000-0000-000000000000}"/>
          </ac:spMkLst>
        </pc:spChg>
        <pc:spChg chg="mod">
          <ac:chgData name="Karolina Rzepecka" userId="509006dc-8717-4940-8541-93f0e337676c" providerId="ADAL" clId="{9B7A4C94-A163-4764-916F-4F940CF0B8E6}" dt="2022-10-12T10:43:31.931" v="4181" actId="6549"/>
          <ac:spMkLst>
            <pc:docMk/>
            <pc:sldMk cId="3315042670" sldId="682"/>
            <ac:spMk id="22" creationId="{152BEC89-A277-4C58-9DD7-E6D11935568A}"/>
          </ac:spMkLst>
        </pc:spChg>
        <pc:graphicFrameChg chg="del mod">
          <ac:chgData name="Karolina Rzepecka" userId="509006dc-8717-4940-8541-93f0e337676c" providerId="ADAL" clId="{9B7A4C94-A163-4764-916F-4F940CF0B8E6}" dt="2022-10-12T10:39:40.655" v="4072" actId="478"/>
          <ac:graphicFrameMkLst>
            <pc:docMk/>
            <pc:sldMk cId="3315042670" sldId="682"/>
            <ac:graphicFrameMk id="10" creationId="{D0168E92-6454-4CD7-B5D9-6116FF8E4404}"/>
          </ac:graphicFrameMkLst>
        </pc:graphicFrameChg>
        <pc:picChg chg="del">
          <ac:chgData name="Karolina Rzepecka" userId="509006dc-8717-4940-8541-93f0e337676c" providerId="ADAL" clId="{9B7A4C94-A163-4764-916F-4F940CF0B8E6}" dt="2022-10-12T10:39:35.855" v="4070" actId="478"/>
          <ac:picMkLst>
            <pc:docMk/>
            <pc:sldMk cId="3315042670" sldId="682"/>
            <ac:picMk id="2" creationId="{95FB145D-5704-4E22-A3A5-3FC243A0EBA4}"/>
          </ac:picMkLst>
        </pc:picChg>
        <pc:picChg chg="add mod ord">
          <ac:chgData name="Karolina Rzepecka" userId="509006dc-8717-4940-8541-93f0e337676c" providerId="ADAL" clId="{9B7A4C94-A163-4764-916F-4F940CF0B8E6}" dt="2022-10-12T10:41:45.883" v="4135" actId="14100"/>
          <ac:picMkLst>
            <pc:docMk/>
            <pc:sldMk cId="3315042670" sldId="682"/>
            <ac:picMk id="4" creationId="{04AF9373-6F08-CCAF-A7FF-8B1533690C42}"/>
          </ac:picMkLst>
        </pc:picChg>
      </pc:sldChg>
      <pc:sldChg chg="del">
        <pc:chgData name="Karolina Rzepecka" userId="509006dc-8717-4940-8541-93f0e337676c" providerId="ADAL" clId="{9B7A4C94-A163-4764-916F-4F940CF0B8E6}" dt="2022-10-12T11:33:41.828" v="5596" actId="2696"/>
        <pc:sldMkLst>
          <pc:docMk/>
          <pc:sldMk cId="523902407" sldId="683"/>
        </pc:sldMkLst>
      </pc:sldChg>
      <pc:sldChg chg="modSp mod ord modNotesTx">
        <pc:chgData name="Karolina Rzepecka" userId="509006dc-8717-4940-8541-93f0e337676c" providerId="ADAL" clId="{9B7A4C94-A163-4764-916F-4F940CF0B8E6}" dt="2022-10-12T13:23:08.729" v="10424" actId="20577"/>
        <pc:sldMkLst>
          <pc:docMk/>
          <pc:sldMk cId="1069890341" sldId="684"/>
        </pc:sldMkLst>
        <pc:spChg chg="mod">
          <ac:chgData name="Karolina Rzepecka" userId="509006dc-8717-4940-8541-93f0e337676c" providerId="ADAL" clId="{9B7A4C94-A163-4764-916F-4F940CF0B8E6}" dt="2022-10-12T13:22:39.737" v="10374" actId="20577"/>
          <ac:spMkLst>
            <pc:docMk/>
            <pc:sldMk cId="1069890341" sldId="684"/>
            <ac:spMk id="7" creationId="{7932FA2E-4555-4168-923C-62609E772A88}"/>
          </ac:spMkLst>
        </pc:spChg>
        <pc:spChg chg="mod">
          <ac:chgData name="Karolina Rzepecka" userId="509006dc-8717-4940-8541-93f0e337676c" providerId="ADAL" clId="{9B7A4C94-A163-4764-916F-4F940CF0B8E6}" dt="2022-10-12T13:14:53.932" v="9397" actId="20577"/>
          <ac:spMkLst>
            <pc:docMk/>
            <pc:sldMk cId="1069890341" sldId="684"/>
            <ac:spMk id="64" creationId="{88A57A6E-A6C9-489B-858E-E5C527D60F60}"/>
          </ac:spMkLst>
        </pc:spChg>
      </pc:sldChg>
      <pc:sldChg chg="modSp del mod ord modNotesTx">
        <pc:chgData name="Karolina Rzepecka" userId="509006dc-8717-4940-8541-93f0e337676c" providerId="ADAL" clId="{9B7A4C94-A163-4764-916F-4F940CF0B8E6}" dt="2022-10-12T13:33:07.496" v="11023" actId="2696"/>
        <pc:sldMkLst>
          <pc:docMk/>
          <pc:sldMk cId="431812005" sldId="685"/>
        </pc:sldMkLst>
        <pc:spChg chg="mod">
          <ac:chgData name="Karolina Rzepecka" userId="509006dc-8717-4940-8541-93f0e337676c" providerId="ADAL" clId="{9B7A4C94-A163-4764-916F-4F940CF0B8E6}" dt="2022-10-12T13:14:08.154" v="9364" actId="20577"/>
          <ac:spMkLst>
            <pc:docMk/>
            <pc:sldMk cId="431812005" sldId="685"/>
            <ac:spMk id="64" creationId="{88A57A6E-A6C9-489B-858E-E5C527D60F60}"/>
          </ac:spMkLst>
        </pc:spChg>
      </pc:sldChg>
      <pc:sldChg chg="modSp mod modNotesTx">
        <pc:chgData name="Karolina Rzepecka" userId="509006dc-8717-4940-8541-93f0e337676c" providerId="ADAL" clId="{9B7A4C94-A163-4764-916F-4F940CF0B8E6}" dt="2022-10-12T13:11:27.049" v="8828" actId="20577"/>
        <pc:sldMkLst>
          <pc:docMk/>
          <pc:sldMk cId="955984073" sldId="686"/>
        </pc:sldMkLst>
        <pc:spChg chg="mod">
          <ac:chgData name="Karolina Rzepecka" userId="509006dc-8717-4940-8541-93f0e337676c" providerId="ADAL" clId="{9B7A4C94-A163-4764-916F-4F940CF0B8E6}" dt="2022-10-12T11:46:45.525" v="6211" actId="20577"/>
          <ac:spMkLst>
            <pc:docMk/>
            <pc:sldMk cId="955984073" sldId="686"/>
            <ac:spMk id="35" creationId="{00000000-0000-0000-0000-000000000000}"/>
          </ac:spMkLst>
        </pc:spChg>
      </pc:sldChg>
      <pc:sldChg chg="del">
        <pc:chgData name="Karolina Rzepecka" userId="509006dc-8717-4940-8541-93f0e337676c" providerId="ADAL" clId="{9B7A4C94-A163-4764-916F-4F940CF0B8E6}" dt="2022-10-12T11:33:38.533" v="5595" actId="2696"/>
        <pc:sldMkLst>
          <pc:docMk/>
          <pc:sldMk cId="1749100451" sldId="687"/>
        </pc:sldMkLst>
      </pc:sldChg>
      <pc:sldChg chg="modSp mod ord modNotesTx">
        <pc:chgData name="Karolina Rzepecka" userId="509006dc-8717-4940-8541-93f0e337676c" providerId="ADAL" clId="{9B7A4C94-A163-4764-916F-4F940CF0B8E6}" dt="2022-10-12T14:38:03.227" v="11650" actId="20577"/>
        <pc:sldMkLst>
          <pc:docMk/>
          <pc:sldMk cId="3523286812" sldId="688"/>
        </pc:sldMkLst>
        <pc:spChg chg="mod">
          <ac:chgData name="Karolina Rzepecka" userId="509006dc-8717-4940-8541-93f0e337676c" providerId="ADAL" clId="{9B7A4C94-A163-4764-916F-4F940CF0B8E6}" dt="2022-10-12T14:38:03.227" v="11650" actId="20577"/>
          <ac:spMkLst>
            <pc:docMk/>
            <pc:sldMk cId="3523286812" sldId="688"/>
            <ac:spMk id="3" creationId="{8B4B7031-9125-4096-BA1A-7219332F5E49}"/>
          </ac:spMkLst>
        </pc:spChg>
      </pc:sldChg>
      <pc:sldChg chg="modSp mod ord modNotesTx">
        <pc:chgData name="Karolina Rzepecka" userId="509006dc-8717-4940-8541-93f0e337676c" providerId="ADAL" clId="{9B7A4C94-A163-4764-916F-4F940CF0B8E6}" dt="2022-10-12T14:39:09.046" v="11651" actId="20577"/>
        <pc:sldMkLst>
          <pc:docMk/>
          <pc:sldMk cId="3909221786" sldId="689"/>
        </pc:sldMkLst>
        <pc:spChg chg="mod">
          <ac:chgData name="Karolina Rzepecka" userId="509006dc-8717-4940-8541-93f0e337676c" providerId="ADAL" clId="{9B7A4C94-A163-4764-916F-4F940CF0B8E6}" dt="2022-10-12T14:37:57.156" v="11648" actId="20577"/>
          <ac:spMkLst>
            <pc:docMk/>
            <pc:sldMk cId="3909221786" sldId="689"/>
            <ac:spMk id="6" creationId="{00000000-0000-0000-0000-000000000000}"/>
          </ac:spMkLst>
        </pc:spChg>
        <pc:spChg chg="mod">
          <ac:chgData name="Karolina Rzepecka" userId="509006dc-8717-4940-8541-93f0e337676c" providerId="ADAL" clId="{9B7A4C94-A163-4764-916F-4F940CF0B8E6}" dt="2022-10-12T09:42:55.886" v="2758" actId="20577"/>
          <ac:spMkLst>
            <pc:docMk/>
            <pc:sldMk cId="3909221786" sldId="689"/>
            <ac:spMk id="7" creationId="{00000000-0000-0000-0000-000000000000}"/>
          </ac:spMkLst>
        </pc:spChg>
        <pc:spChg chg="mod">
          <ac:chgData name="Karolina Rzepecka" userId="509006dc-8717-4940-8541-93f0e337676c" providerId="ADAL" clId="{9B7A4C94-A163-4764-916F-4F940CF0B8E6}" dt="2022-10-12T14:39:09.046" v="11651" actId="20577"/>
          <ac:spMkLst>
            <pc:docMk/>
            <pc:sldMk cId="3909221786" sldId="689"/>
            <ac:spMk id="11" creationId="{00000000-0000-0000-0000-000000000000}"/>
          </ac:spMkLst>
        </pc:spChg>
        <pc:grpChg chg="mod">
          <ac:chgData name="Karolina Rzepecka" userId="509006dc-8717-4940-8541-93f0e337676c" providerId="ADAL" clId="{9B7A4C94-A163-4764-916F-4F940CF0B8E6}" dt="2022-10-12T11:53:32.029" v="6524" actId="14100"/>
          <ac:grpSpMkLst>
            <pc:docMk/>
            <pc:sldMk cId="3909221786" sldId="689"/>
            <ac:grpSpMk id="10" creationId="{00000000-0000-0000-0000-000000000000}"/>
          </ac:grpSpMkLst>
        </pc:grpChg>
      </pc:sldChg>
      <pc:sldChg chg="del">
        <pc:chgData name="Karolina Rzepecka" userId="509006dc-8717-4940-8541-93f0e337676c" providerId="ADAL" clId="{9B7A4C94-A163-4764-916F-4F940CF0B8E6}" dt="2022-10-12T12:02:32.478" v="6769" actId="2696"/>
        <pc:sldMkLst>
          <pc:docMk/>
          <pc:sldMk cId="3484867529" sldId="691"/>
        </pc:sldMkLst>
      </pc:sldChg>
      <pc:sldChg chg="del">
        <pc:chgData name="Karolina Rzepecka" userId="509006dc-8717-4940-8541-93f0e337676c" providerId="ADAL" clId="{9B7A4C94-A163-4764-916F-4F940CF0B8E6}" dt="2022-10-12T12:02:34.275" v="6770" actId="2696"/>
        <pc:sldMkLst>
          <pc:docMk/>
          <pc:sldMk cId="2819610008" sldId="692"/>
        </pc:sldMkLst>
      </pc:sldChg>
      <pc:sldChg chg="del ord">
        <pc:chgData name="Karolina Rzepecka" userId="509006dc-8717-4940-8541-93f0e337676c" providerId="ADAL" clId="{9B7A4C94-A163-4764-916F-4F940CF0B8E6}" dt="2022-10-12T12:01:43.750" v="6754" actId="2696"/>
        <pc:sldMkLst>
          <pc:docMk/>
          <pc:sldMk cId="1411181883" sldId="696"/>
        </pc:sldMkLst>
      </pc:sldChg>
      <pc:sldChg chg="addSp delSp modSp mod ord modNotesTx">
        <pc:chgData name="Karolina Rzepecka" userId="509006dc-8717-4940-8541-93f0e337676c" providerId="ADAL" clId="{9B7A4C94-A163-4764-916F-4F940CF0B8E6}" dt="2022-10-12T13:23:59.138" v="10547" actId="20577"/>
        <pc:sldMkLst>
          <pc:docMk/>
          <pc:sldMk cId="2362471215" sldId="697"/>
        </pc:sldMkLst>
        <pc:spChg chg="add mod">
          <ac:chgData name="Karolina Rzepecka" userId="509006dc-8717-4940-8541-93f0e337676c" providerId="ADAL" clId="{9B7A4C94-A163-4764-916F-4F940CF0B8E6}" dt="2022-10-12T12:24:33.061" v="8415" actId="1076"/>
          <ac:spMkLst>
            <pc:docMk/>
            <pc:sldMk cId="2362471215" sldId="697"/>
            <ac:spMk id="4" creationId="{05460648-1751-62DF-D018-522E536EA035}"/>
          </ac:spMkLst>
        </pc:spChg>
        <pc:spChg chg="mod">
          <ac:chgData name="Karolina Rzepecka" userId="509006dc-8717-4940-8541-93f0e337676c" providerId="ADAL" clId="{9B7A4C94-A163-4764-916F-4F940CF0B8E6}" dt="2022-10-12T12:15:22.871" v="7562" actId="20577"/>
          <ac:spMkLst>
            <pc:docMk/>
            <pc:sldMk cId="2362471215" sldId="697"/>
            <ac:spMk id="17" creationId="{8F64E947-2CF7-48CD-ADBE-837CD9AC59CA}"/>
          </ac:spMkLst>
        </pc:spChg>
        <pc:spChg chg="mod">
          <ac:chgData name="Karolina Rzepecka" userId="509006dc-8717-4940-8541-93f0e337676c" providerId="ADAL" clId="{9B7A4C94-A163-4764-916F-4F940CF0B8E6}" dt="2022-10-12T12:15:33.594" v="7565" actId="6549"/>
          <ac:spMkLst>
            <pc:docMk/>
            <pc:sldMk cId="2362471215" sldId="697"/>
            <ac:spMk id="21" creationId="{9D2431C7-E695-4D85-BAC2-B5D5EABD7A5D}"/>
          </ac:spMkLst>
        </pc:spChg>
        <pc:spChg chg="mod">
          <ac:chgData name="Karolina Rzepecka" userId="509006dc-8717-4940-8541-93f0e337676c" providerId="ADAL" clId="{9B7A4C94-A163-4764-916F-4F940CF0B8E6}" dt="2022-10-12T12:26:28.712" v="8598" actId="113"/>
          <ac:spMkLst>
            <pc:docMk/>
            <pc:sldMk cId="2362471215" sldId="697"/>
            <ac:spMk id="22" creationId="{4E93E10C-7A26-44A0-BE45-F7B19B39B545}"/>
          </ac:spMkLst>
        </pc:spChg>
        <pc:spChg chg="mod">
          <ac:chgData name="Karolina Rzepecka" userId="509006dc-8717-4940-8541-93f0e337676c" providerId="ADAL" clId="{9B7A4C94-A163-4764-916F-4F940CF0B8E6}" dt="2022-10-12T12:19:13.509" v="7850" actId="113"/>
          <ac:spMkLst>
            <pc:docMk/>
            <pc:sldMk cId="2362471215" sldId="697"/>
            <ac:spMk id="24" creationId="{A6E1DCC0-0A43-4934-8D2F-1CF573F86ED0}"/>
          </ac:spMkLst>
        </pc:spChg>
        <pc:spChg chg="mod">
          <ac:chgData name="Karolina Rzepecka" userId="509006dc-8717-4940-8541-93f0e337676c" providerId="ADAL" clId="{9B7A4C94-A163-4764-916F-4F940CF0B8E6}" dt="2022-10-12T12:26:43.132" v="8606" actId="20577"/>
          <ac:spMkLst>
            <pc:docMk/>
            <pc:sldMk cId="2362471215" sldId="697"/>
            <ac:spMk id="26" creationId="{B489921B-E136-A1B5-5E2D-2C9618C80768}"/>
          </ac:spMkLst>
        </pc:spChg>
        <pc:spChg chg="mod">
          <ac:chgData name="Karolina Rzepecka" userId="509006dc-8717-4940-8541-93f0e337676c" providerId="ADAL" clId="{9B7A4C94-A163-4764-916F-4F940CF0B8E6}" dt="2022-10-12T12:15:39.153" v="7570" actId="20577"/>
          <ac:spMkLst>
            <pc:docMk/>
            <pc:sldMk cId="2362471215" sldId="697"/>
            <ac:spMk id="30" creationId="{53CD756B-C047-416D-A7E2-BC27CC869BBE}"/>
          </ac:spMkLst>
        </pc:spChg>
        <pc:spChg chg="mod">
          <ac:chgData name="Karolina Rzepecka" userId="509006dc-8717-4940-8541-93f0e337676c" providerId="ADAL" clId="{9B7A4C94-A163-4764-916F-4F940CF0B8E6}" dt="2022-10-12T13:14:31.218" v="9368" actId="20577"/>
          <ac:spMkLst>
            <pc:docMk/>
            <pc:sldMk cId="2362471215" sldId="697"/>
            <ac:spMk id="32" creationId="{4227A5CD-EC1B-4574-AC10-4C23FEA735C7}"/>
          </ac:spMkLst>
        </pc:spChg>
        <pc:spChg chg="mod">
          <ac:chgData name="Karolina Rzepecka" userId="509006dc-8717-4940-8541-93f0e337676c" providerId="ADAL" clId="{9B7A4C94-A163-4764-916F-4F940CF0B8E6}" dt="2022-10-12T12:15:42.760" v="7573" actId="20577"/>
          <ac:spMkLst>
            <pc:docMk/>
            <pc:sldMk cId="2362471215" sldId="697"/>
            <ac:spMk id="34" creationId="{6CA492E1-BD34-4755-A429-A6AF0CFD05FF}"/>
          </ac:spMkLst>
        </pc:spChg>
        <pc:spChg chg="mod">
          <ac:chgData name="Karolina Rzepecka" userId="509006dc-8717-4940-8541-93f0e337676c" providerId="ADAL" clId="{9B7A4C94-A163-4764-916F-4F940CF0B8E6}" dt="2022-10-12T12:22:48.236" v="8296" actId="113"/>
          <ac:spMkLst>
            <pc:docMk/>
            <pc:sldMk cId="2362471215" sldId="697"/>
            <ac:spMk id="40" creationId="{15BF1BDD-3DBF-4615-86E6-E5777E3EA424}"/>
          </ac:spMkLst>
        </pc:spChg>
        <pc:spChg chg="mod">
          <ac:chgData name="Karolina Rzepecka" userId="509006dc-8717-4940-8541-93f0e337676c" providerId="ADAL" clId="{9B7A4C94-A163-4764-916F-4F940CF0B8E6}" dt="2022-10-12T12:24:17.075" v="8409" actId="20577"/>
          <ac:spMkLst>
            <pc:docMk/>
            <pc:sldMk cId="2362471215" sldId="697"/>
            <ac:spMk id="45" creationId="{518984F6-9308-4D34-B833-791E36F2DC81}"/>
          </ac:spMkLst>
        </pc:spChg>
        <pc:spChg chg="mod">
          <ac:chgData name="Karolina Rzepecka" userId="509006dc-8717-4940-8541-93f0e337676c" providerId="ADAL" clId="{9B7A4C94-A163-4764-916F-4F940CF0B8E6}" dt="2022-10-12T12:24:02.977" v="8406" actId="20577"/>
          <ac:spMkLst>
            <pc:docMk/>
            <pc:sldMk cId="2362471215" sldId="697"/>
            <ac:spMk id="47" creationId="{489051E8-4405-4FB1-8959-3E0EEDE56E99}"/>
          </ac:spMkLst>
        </pc:spChg>
        <pc:spChg chg="mod">
          <ac:chgData name="Karolina Rzepecka" userId="509006dc-8717-4940-8541-93f0e337676c" providerId="ADAL" clId="{9B7A4C94-A163-4764-916F-4F940CF0B8E6}" dt="2022-10-12T12:14:58.072" v="7503" actId="20577"/>
          <ac:spMkLst>
            <pc:docMk/>
            <pc:sldMk cId="2362471215" sldId="697"/>
            <ac:spMk id="48" creationId="{49E0D5DD-5044-453E-972F-1968F8C3DF43}"/>
          </ac:spMkLst>
        </pc:spChg>
        <pc:spChg chg="mod">
          <ac:chgData name="Karolina Rzepecka" userId="509006dc-8717-4940-8541-93f0e337676c" providerId="ADAL" clId="{9B7A4C94-A163-4764-916F-4F940CF0B8E6}" dt="2022-10-12T12:24:20.032" v="8412" actId="20577"/>
          <ac:spMkLst>
            <pc:docMk/>
            <pc:sldMk cId="2362471215" sldId="697"/>
            <ac:spMk id="52" creationId="{C1C4D859-258B-4F19-8750-3436F4298F6A}"/>
          </ac:spMkLst>
        </pc:spChg>
        <pc:spChg chg="mod">
          <ac:chgData name="Karolina Rzepecka" userId="509006dc-8717-4940-8541-93f0e337676c" providerId="ADAL" clId="{9B7A4C94-A163-4764-916F-4F940CF0B8E6}" dt="2022-10-12T12:21:31.577" v="8088" actId="20577"/>
          <ac:spMkLst>
            <pc:docMk/>
            <pc:sldMk cId="2362471215" sldId="697"/>
            <ac:spMk id="53" creationId="{6B293090-444F-46CA-A260-59351DD91232}"/>
          </ac:spMkLst>
        </pc:spChg>
        <pc:picChg chg="del">
          <ac:chgData name="Karolina Rzepecka" userId="509006dc-8717-4940-8541-93f0e337676c" providerId="ADAL" clId="{9B7A4C94-A163-4764-916F-4F940CF0B8E6}" dt="2022-10-12T12:24:23.153" v="8413" actId="478"/>
          <ac:picMkLst>
            <pc:docMk/>
            <pc:sldMk cId="2362471215" sldId="697"/>
            <ac:picMk id="3" creationId="{810AAEB1-933A-9B23-08CF-688237FCD35E}"/>
          </ac:picMkLst>
        </pc:picChg>
      </pc:sldChg>
      <pc:sldChg chg="modSp mod ord modNotesTx">
        <pc:chgData name="Karolina Rzepecka" userId="509006dc-8717-4940-8541-93f0e337676c" providerId="ADAL" clId="{9B7A4C94-A163-4764-916F-4F940CF0B8E6}" dt="2022-10-12T14:00:29.068" v="11353" actId="20577"/>
        <pc:sldMkLst>
          <pc:docMk/>
          <pc:sldMk cId="2241792267" sldId="698"/>
        </pc:sldMkLst>
        <pc:spChg chg="mod">
          <ac:chgData name="Karolina Rzepecka" userId="509006dc-8717-4940-8541-93f0e337676c" providerId="ADAL" clId="{9B7A4C94-A163-4764-916F-4F940CF0B8E6}" dt="2022-10-12T10:25:55.789" v="3816" actId="113"/>
          <ac:spMkLst>
            <pc:docMk/>
            <pc:sldMk cId="2241792267" sldId="698"/>
            <ac:spMk id="8" creationId="{CD8CE3E4-759F-6D47-8849-544B7DB8B5AC}"/>
          </ac:spMkLst>
        </pc:spChg>
        <pc:spChg chg="mod">
          <ac:chgData name="Karolina Rzepecka" userId="509006dc-8717-4940-8541-93f0e337676c" providerId="ADAL" clId="{9B7A4C94-A163-4764-916F-4F940CF0B8E6}" dt="2022-10-12T10:26:08.190" v="3820" actId="6549"/>
          <ac:spMkLst>
            <pc:docMk/>
            <pc:sldMk cId="2241792267" sldId="698"/>
            <ac:spMk id="16" creationId="{6C4BFE1A-4518-4DE9-B867-1AE44C4B806A}"/>
          </ac:spMkLst>
        </pc:spChg>
        <pc:spChg chg="mod">
          <ac:chgData name="Karolina Rzepecka" userId="509006dc-8717-4940-8541-93f0e337676c" providerId="ADAL" clId="{9B7A4C94-A163-4764-916F-4F940CF0B8E6}" dt="2022-10-12T10:25:19.868" v="3771" actId="113"/>
          <ac:spMkLst>
            <pc:docMk/>
            <pc:sldMk cId="2241792267" sldId="698"/>
            <ac:spMk id="18" creationId="{20F217DC-086C-4C55-A6D5-7D13E99F5EB8}"/>
          </ac:spMkLst>
        </pc:spChg>
        <pc:spChg chg="mod">
          <ac:chgData name="Karolina Rzepecka" userId="509006dc-8717-4940-8541-93f0e337676c" providerId="ADAL" clId="{9B7A4C94-A163-4764-916F-4F940CF0B8E6}" dt="2022-10-12T10:28:37.416" v="3998" actId="6549"/>
          <ac:spMkLst>
            <pc:docMk/>
            <pc:sldMk cId="2241792267" sldId="698"/>
            <ac:spMk id="21" creationId="{4025B67B-2254-47DE-9716-FCD6DB3F853D}"/>
          </ac:spMkLst>
        </pc:spChg>
        <pc:spChg chg="mod">
          <ac:chgData name="Karolina Rzepecka" userId="509006dc-8717-4940-8541-93f0e337676c" providerId="ADAL" clId="{9B7A4C94-A163-4764-916F-4F940CF0B8E6}" dt="2022-10-12T14:00:29.068" v="11353" actId="20577"/>
          <ac:spMkLst>
            <pc:docMk/>
            <pc:sldMk cId="2241792267" sldId="698"/>
            <ac:spMk id="22" creationId="{152BEC89-A277-4C58-9DD7-E6D11935568A}"/>
          </ac:spMkLst>
        </pc:spChg>
        <pc:spChg chg="mod">
          <ac:chgData name="Karolina Rzepecka" userId="509006dc-8717-4940-8541-93f0e337676c" providerId="ADAL" clId="{9B7A4C94-A163-4764-916F-4F940CF0B8E6}" dt="2022-10-12T10:25:40.521" v="3784" actId="113"/>
          <ac:spMkLst>
            <pc:docMk/>
            <pc:sldMk cId="2241792267" sldId="698"/>
            <ac:spMk id="26" creationId="{F8280A0C-F9C8-466B-BFC9-4288360093C4}"/>
          </ac:spMkLst>
        </pc:spChg>
        <pc:spChg chg="mod">
          <ac:chgData name="Karolina Rzepecka" userId="509006dc-8717-4940-8541-93f0e337676c" providerId="ADAL" clId="{9B7A4C94-A163-4764-916F-4F940CF0B8E6}" dt="2022-10-12T10:25:49.428" v="3814" actId="113"/>
          <ac:spMkLst>
            <pc:docMk/>
            <pc:sldMk cId="2241792267" sldId="698"/>
            <ac:spMk id="28" creationId="{823E9CD3-DCF3-4849-81EF-1AB2C52E9175}"/>
          </ac:spMkLst>
        </pc:spChg>
      </pc:sldChg>
      <pc:sldChg chg="delSp del mod">
        <pc:chgData name="Karolina Rzepecka" userId="509006dc-8717-4940-8541-93f0e337676c" providerId="ADAL" clId="{9B7A4C94-A163-4764-916F-4F940CF0B8E6}" dt="2022-10-12T14:26:58.096" v="11527" actId="2696"/>
        <pc:sldMkLst>
          <pc:docMk/>
          <pc:sldMk cId="2757886064" sldId="734"/>
        </pc:sldMkLst>
        <pc:picChg chg="del">
          <ac:chgData name="Karolina Rzepecka" userId="509006dc-8717-4940-8541-93f0e337676c" providerId="ADAL" clId="{9B7A4C94-A163-4764-916F-4F940CF0B8E6}" dt="2022-10-12T14:17:34.234" v="11363" actId="21"/>
          <ac:picMkLst>
            <pc:docMk/>
            <pc:sldMk cId="2757886064" sldId="734"/>
            <ac:picMk id="33" creationId="{CF7ED286-898D-411F-B424-99A601C78D43}"/>
          </ac:picMkLst>
        </pc:picChg>
      </pc:sldChg>
      <pc:sldChg chg="del">
        <pc:chgData name="Karolina Rzepecka" userId="509006dc-8717-4940-8541-93f0e337676c" providerId="ADAL" clId="{9B7A4C94-A163-4764-916F-4F940CF0B8E6}" dt="2022-10-12T11:33:34.801" v="5594" actId="2696"/>
        <pc:sldMkLst>
          <pc:docMk/>
          <pc:sldMk cId="2756354210" sldId="874"/>
        </pc:sldMkLst>
      </pc:sldChg>
      <pc:sldChg chg="modSp new mod modNotesTx">
        <pc:chgData name="Karolina Rzepecka" userId="509006dc-8717-4940-8541-93f0e337676c" providerId="ADAL" clId="{9B7A4C94-A163-4764-916F-4F940CF0B8E6}" dt="2022-10-12T11:08:27.622" v="4488" actId="20577"/>
        <pc:sldMkLst>
          <pc:docMk/>
          <pc:sldMk cId="97376223" sldId="875"/>
        </pc:sldMkLst>
        <pc:spChg chg="mod">
          <ac:chgData name="Karolina Rzepecka" userId="509006dc-8717-4940-8541-93f0e337676c" providerId="ADAL" clId="{9B7A4C94-A163-4764-916F-4F940CF0B8E6}" dt="2022-10-12T10:20:51.745" v="3724" actId="20577"/>
          <ac:spMkLst>
            <pc:docMk/>
            <pc:sldMk cId="97376223" sldId="875"/>
            <ac:spMk id="2" creationId="{2AB704B0-E829-CCE9-F3C5-776D0D46A666}"/>
          </ac:spMkLst>
        </pc:spChg>
        <pc:spChg chg="mod">
          <ac:chgData name="Karolina Rzepecka" userId="509006dc-8717-4940-8541-93f0e337676c" providerId="ADAL" clId="{9B7A4C94-A163-4764-916F-4F940CF0B8E6}" dt="2022-10-12T09:00:25.571" v="404" actId="20577"/>
          <ac:spMkLst>
            <pc:docMk/>
            <pc:sldMk cId="97376223" sldId="875"/>
            <ac:spMk id="3" creationId="{D8D91EF2-3391-EBA6-9F32-C8FDE03DDD43}"/>
          </ac:spMkLst>
        </pc:spChg>
      </pc:sldChg>
      <pc:sldChg chg="modSp add mod">
        <pc:chgData name="Karolina Rzepecka" userId="509006dc-8717-4940-8541-93f0e337676c" providerId="ADAL" clId="{9B7A4C94-A163-4764-916F-4F940CF0B8E6}" dt="2022-10-12T11:10:46.166" v="4661" actId="20577"/>
        <pc:sldMkLst>
          <pc:docMk/>
          <pc:sldMk cId="1761693831" sldId="876"/>
        </pc:sldMkLst>
        <pc:spChg chg="mod">
          <ac:chgData name="Karolina Rzepecka" userId="509006dc-8717-4940-8541-93f0e337676c" providerId="ADAL" clId="{9B7A4C94-A163-4764-916F-4F940CF0B8E6}" dt="2022-10-12T11:10:46.166" v="4661" actId="20577"/>
          <ac:spMkLst>
            <pc:docMk/>
            <pc:sldMk cId="1761693831" sldId="876"/>
            <ac:spMk id="22" creationId="{152BEC89-A277-4C58-9DD7-E6D11935568A}"/>
          </ac:spMkLst>
        </pc:spChg>
      </pc:sldChg>
      <pc:sldChg chg="addSp delSp modSp add mod modNotesTx">
        <pc:chgData name="Karolina Rzepecka" userId="509006dc-8717-4940-8541-93f0e337676c" providerId="ADAL" clId="{9B7A4C94-A163-4764-916F-4F940CF0B8E6}" dt="2022-10-12T11:10:27.919" v="4648" actId="20577"/>
        <pc:sldMkLst>
          <pc:docMk/>
          <pc:sldMk cId="2004611166" sldId="877"/>
        </pc:sldMkLst>
        <pc:spChg chg="mod">
          <ac:chgData name="Karolina Rzepecka" userId="509006dc-8717-4940-8541-93f0e337676c" providerId="ADAL" clId="{9B7A4C94-A163-4764-916F-4F940CF0B8E6}" dt="2022-10-12T11:10:27.919" v="4648" actId="20577"/>
          <ac:spMkLst>
            <pc:docMk/>
            <pc:sldMk cId="2004611166" sldId="877"/>
            <ac:spMk id="22" creationId="{152BEC89-A277-4C58-9DD7-E6D11935568A}"/>
          </ac:spMkLst>
        </pc:spChg>
        <pc:graphicFrameChg chg="add mod">
          <ac:chgData name="Karolina Rzepecka" userId="509006dc-8717-4940-8541-93f0e337676c" providerId="ADAL" clId="{9B7A4C94-A163-4764-916F-4F940CF0B8E6}" dt="2022-10-12T11:01:10.812" v="4279"/>
          <ac:graphicFrameMkLst>
            <pc:docMk/>
            <pc:sldMk cId="2004611166" sldId="877"/>
            <ac:graphicFrameMk id="6" creationId="{6063E263-8ED5-332A-37E5-4240BD14C472}"/>
          </ac:graphicFrameMkLst>
        </pc:graphicFrameChg>
        <pc:picChg chg="del">
          <ac:chgData name="Karolina Rzepecka" userId="509006dc-8717-4940-8541-93f0e337676c" providerId="ADAL" clId="{9B7A4C94-A163-4764-916F-4F940CF0B8E6}" dt="2022-10-12T10:43:48.525" v="4183" actId="478"/>
          <ac:picMkLst>
            <pc:docMk/>
            <pc:sldMk cId="2004611166" sldId="877"/>
            <ac:picMk id="4" creationId="{04AF9373-6F08-CCAF-A7FF-8B1533690C42}"/>
          </ac:picMkLst>
        </pc:picChg>
      </pc:sldChg>
      <pc:sldChg chg="addSp delSp modSp add mod modNotesTx">
        <pc:chgData name="Karolina Rzepecka" userId="509006dc-8717-4940-8541-93f0e337676c" providerId="ADAL" clId="{9B7A4C94-A163-4764-916F-4F940CF0B8E6}" dt="2022-10-12T14:42:44.682" v="11653" actId="1076"/>
        <pc:sldMkLst>
          <pc:docMk/>
          <pc:sldMk cId="1201945904" sldId="878"/>
        </pc:sldMkLst>
        <pc:spChg chg="mod">
          <ac:chgData name="Karolina Rzepecka" userId="509006dc-8717-4940-8541-93f0e337676c" providerId="ADAL" clId="{9B7A4C94-A163-4764-916F-4F940CF0B8E6}" dt="2022-10-12T14:42:44.682" v="11653" actId="1076"/>
          <ac:spMkLst>
            <pc:docMk/>
            <pc:sldMk cId="1201945904" sldId="878"/>
            <ac:spMk id="22" creationId="{152BEC89-A277-4C58-9DD7-E6D11935568A}"/>
          </ac:spMkLst>
        </pc:spChg>
        <pc:graphicFrameChg chg="add mod">
          <ac:chgData name="Karolina Rzepecka" userId="509006dc-8717-4940-8541-93f0e337676c" providerId="ADAL" clId="{9B7A4C94-A163-4764-916F-4F940CF0B8E6}" dt="2022-10-12T13:07:20.713" v="8689" actId="1076"/>
          <ac:graphicFrameMkLst>
            <pc:docMk/>
            <pc:sldMk cId="1201945904" sldId="878"/>
            <ac:graphicFrameMk id="4" creationId="{1227CCC3-6C86-C69D-B745-E1FC028CF785}"/>
          </ac:graphicFrameMkLst>
        </pc:graphicFrameChg>
        <pc:graphicFrameChg chg="del">
          <ac:chgData name="Karolina Rzepecka" userId="509006dc-8717-4940-8541-93f0e337676c" providerId="ADAL" clId="{9B7A4C94-A163-4764-916F-4F940CF0B8E6}" dt="2022-10-12T11:21:42.882" v="5047" actId="478"/>
          <ac:graphicFrameMkLst>
            <pc:docMk/>
            <pc:sldMk cId="1201945904" sldId="878"/>
            <ac:graphicFrameMk id="6" creationId="{6063E263-8ED5-332A-37E5-4240BD14C472}"/>
          </ac:graphicFrameMkLst>
        </pc:graphicFrameChg>
      </pc:sldChg>
      <pc:sldChg chg="delSp modSp add del mod ord modNotesTx">
        <pc:chgData name="Karolina Rzepecka" userId="509006dc-8717-4940-8541-93f0e337676c" providerId="ADAL" clId="{9B7A4C94-A163-4764-916F-4F940CF0B8E6}" dt="2022-10-12T13:30:55.750" v="10965" actId="2696"/>
        <pc:sldMkLst>
          <pc:docMk/>
          <pc:sldMk cId="1631635907" sldId="879"/>
        </pc:sldMkLst>
        <pc:spChg chg="del">
          <ac:chgData name="Karolina Rzepecka" userId="509006dc-8717-4940-8541-93f0e337676c" providerId="ADAL" clId="{9B7A4C94-A163-4764-916F-4F940CF0B8E6}" dt="2022-10-12T12:14:05.833" v="7440" actId="478"/>
          <ac:spMkLst>
            <pc:docMk/>
            <pc:sldMk cId="1631635907" sldId="879"/>
            <ac:spMk id="19" creationId="{EC45EBAB-8C1B-41E2-A20D-96B5E050A9C4}"/>
          </ac:spMkLst>
        </pc:spChg>
        <pc:spChg chg="del">
          <ac:chgData name="Karolina Rzepecka" userId="509006dc-8717-4940-8541-93f0e337676c" providerId="ADAL" clId="{9B7A4C94-A163-4764-916F-4F940CF0B8E6}" dt="2022-10-12T12:14:06.538" v="7441" actId="478"/>
          <ac:spMkLst>
            <pc:docMk/>
            <pc:sldMk cId="1631635907" sldId="879"/>
            <ac:spMk id="20" creationId="{4F1859D8-9FD0-4F76-89EC-8ABA332E2F1A}"/>
          </ac:spMkLst>
        </pc:spChg>
        <pc:spChg chg="del">
          <ac:chgData name="Karolina Rzepecka" userId="509006dc-8717-4940-8541-93f0e337676c" providerId="ADAL" clId="{9B7A4C94-A163-4764-916F-4F940CF0B8E6}" dt="2022-10-12T12:14:02.778" v="7439" actId="478"/>
          <ac:spMkLst>
            <pc:docMk/>
            <pc:sldMk cId="1631635907" sldId="879"/>
            <ac:spMk id="21" creationId="{185F624B-771F-4AE7-B39D-E56859A58187}"/>
          </ac:spMkLst>
        </pc:spChg>
        <pc:spChg chg="del">
          <ac:chgData name="Karolina Rzepecka" userId="509006dc-8717-4940-8541-93f0e337676c" providerId="ADAL" clId="{9B7A4C94-A163-4764-916F-4F940CF0B8E6}" dt="2022-10-12T12:14:08.250" v="7443" actId="478"/>
          <ac:spMkLst>
            <pc:docMk/>
            <pc:sldMk cId="1631635907" sldId="879"/>
            <ac:spMk id="22" creationId="{56C322AD-42EA-4C94-A860-BE2A6B266CC3}"/>
          </ac:spMkLst>
        </pc:spChg>
        <pc:spChg chg="del">
          <ac:chgData name="Karolina Rzepecka" userId="509006dc-8717-4940-8541-93f0e337676c" providerId="ADAL" clId="{9B7A4C94-A163-4764-916F-4F940CF0B8E6}" dt="2022-10-12T12:14:07.271" v="7442" actId="478"/>
          <ac:spMkLst>
            <pc:docMk/>
            <pc:sldMk cId="1631635907" sldId="879"/>
            <ac:spMk id="23" creationId="{516C187D-CE7A-43FD-BB2A-6679523940A4}"/>
          </ac:spMkLst>
        </pc:spChg>
        <pc:spChg chg="del">
          <ac:chgData name="Karolina Rzepecka" userId="509006dc-8717-4940-8541-93f0e337676c" providerId="ADAL" clId="{9B7A4C94-A163-4764-916F-4F940CF0B8E6}" dt="2022-10-12T12:14:13.570" v="7449" actId="478"/>
          <ac:spMkLst>
            <pc:docMk/>
            <pc:sldMk cId="1631635907" sldId="879"/>
            <ac:spMk id="24" creationId="{B5D75880-87C0-4ADC-A7F7-518BDDE34422}"/>
          </ac:spMkLst>
        </pc:spChg>
        <pc:spChg chg="del">
          <ac:chgData name="Karolina Rzepecka" userId="509006dc-8717-4940-8541-93f0e337676c" providerId="ADAL" clId="{9B7A4C94-A163-4764-916F-4F940CF0B8E6}" dt="2022-10-12T12:14:12.562" v="7448" actId="478"/>
          <ac:spMkLst>
            <pc:docMk/>
            <pc:sldMk cId="1631635907" sldId="879"/>
            <ac:spMk id="25" creationId="{BC87BCB8-9C3C-4CAC-8D41-4913D46CDCEC}"/>
          </ac:spMkLst>
        </pc:spChg>
        <pc:spChg chg="del">
          <ac:chgData name="Karolina Rzepecka" userId="509006dc-8717-4940-8541-93f0e337676c" providerId="ADAL" clId="{9B7A4C94-A163-4764-916F-4F940CF0B8E6}" dt="2022-10-12T12:14:11.700" v="7447" actId="478"/>
          <ac:spMkLst>
            <pc:docMk/>
            <pc:sldMk cId="1631635907" sldId="879"/>
            <ac:spMk id="26" creationId="{2B47E63D-1821-4284-B406-4EB798581F05}"/>
          </ac:spMkLst>
        </pc:spChg>
        <pc:spChg chg="del">
          <ac:chgData name="Karolina Rzepecka" userId="509006dc-8717-4940-8541-93f0e337676c" providerId="ADAL" clId="{9B7A4C94-A163-4764-916F-4F940CF0B8E6}" dt="2022-10-12T12:14:10.712" v="7446" actId="478"/>
          <ac:spMkLst>
            <pc:docMk/>
            <pc:sldMk cId="1631635907" sldId="879"/>
            <ac:spMk id="27" creationId="{4A901097-20FC-4852-A566-55DBA32DDAA5}"/>
          </ac:spMkLst>
        </pc:spChg>
        <pc:spChg chg="del">
          <ac:chgData name="Karolina Rzepecka" userId="509006dc-8717-4940-8541-93f0e337676c" providerId="ADAL" clId="{9B7A4C94-A163-4764-916F-4F940CF0B8E6}" dt="2022-10-12T12:14:21.679" v="7455" actId="478"/>
          <ac:spMkLst>
            <pc:docMk/>
            <pc:sldMk cId="1631635907" sldId="879"/>
            <ac:spMk id="49" creationId="{629E5720-751B-45A3-8C06-96E7AD93441E}"/>
          </ac:spMkLst>
        </pc:spChg>
        <pc:spChg chg="del">
          <ac:chgData name="Karolina Rzepecka" userId="509006dc-8717-4940-8541-93f0e337676c" providerId="ADAL" clId="{9B7A4C94-A163-4764-916F-4F940CF0B8E6}" dt="2022-10-12T12:14:15.799" v="7450" actId="478"/>
          <ac:spMkLst>
            <pc:docMk/>
            <pc:sldMk cId="1631635907" sldId="879"/>
            <ac:spMk id="57" creationId="{57A6AF7E-6B4A-4772-9710-382A48694EBB}"/>
          </ac:spMkLst>
        </pc:spChg>
        <pc:spChg chg="del">
          <ac:chgData name="Karolina Rzepecka" userId="509006dc-8717-4940-8541-93f0e337676c" providerId="ADAL" clId="{9B7A4C94-A163-4764-916F-4F940CF0B8E6}" dt="2022-10-12T12:14:16.907" v="7451" actId="478"/>
          <ac:spMkLst>
            <pc:docMk/>
            <pc:sldMk cId="1631635907" sldId="879"/>
            <ac:spMk id="58" creationId="{85E5341A-ACDF-4CE9-B8BD-FC44FCB5A84A}"/>
          </ac:spMkLst>
        </pc:spChg>
        <pc:spChg chg="del mod">
          <ac:chgData name="Karolina Rzepecka" userId="509006dc-8717-4940-8541-93f0e337676c" providerId="ADAL" clId="{9B7A4C94-A163-4764-916F-4F940CF0B8E6}" dt="2022-10-12T12:14:18.841" v="7453" actId="478"/>
          <ac:spMkLst>
            <pc:docMk/>
            <pc:sldMk cId="1631635907" sldId="879"/>
            <ac:spMk id="59" creationId="{28D35F31-556B-402C-8585-46A6BDA98D8C}"/>
          </ac:spMkLst>
        </pc:spChg>
        <pc:spChg chg="del">
          <ac:chgData name="Karolina Rzepecka" userId="509006dc-8717-4940-8541-93f0e337676c" providerId="ADAL" clId="{9B7A4C94-A163-4764-916F-4F940CF0B8E6}" dt="2022-10-12T12:14:20.844" v="7454" actId="478"/>
          <ac:spMkLst>
            <pc:docMk/>
            <pc:sldMk cId="1631635907" sldId="879"/>
            <ac:spMk id="60" creationId="{155AC878-F65F-4F1F-8E52-B000BCBF9A5D}"/>
          </ac:spMkLst>
        </pc:spChg>
        <pc:spChg chg="mod">
          <ac:chgData name="Karolina Rzepecka" userId="509006dc-8717-4940-8541-93f0e337676c" providerId="ADAL" clId="{9B7A4C94-A163-4764-916F-4F940CF0B8E6}" dt="2022-10-12T12:14:00.234" v="7438" actId="20577"/>
          <ac:spMkLst>
            <pc:docMk/>
            <pc:sldMk cId="1631635907" sldId="879"/>
            <ac:spMk id="64" creationId="{88A57A6E-A6C9-489B-858E-E5C527D60F60}"/>
          </ac:spMkLst>
        </pc:spChg>
        <pc:grpChg chg="del">
          <ac:chgData name="Karolina Rzepecka" userId="509006dc-8717-4940-8541-93f0e337676c" providerId="ADAL" clId="{9B7A4C94-A163-4764-916F-4F940CF0B8E6}" dt="2022-10-12T12:14:22.375" v="7456" actId="478"/>
          <ac:grpSpMkLst>
            <pc:docMk/>
            <pc:sldMk cId="1631635907" sldId="879"/>
            <ac:grpSpMk id="28" creationId="{F02114AD-F1D0-408E-8FCE-BA932508995E}"/>
          </ac:grpSpMkLst>
        </pc:grpChg>
        <pc:grpChg chg="del">
          <ac:chgData name="Karolina Rzepecka" userId="509006dc-8717-4940-8541-93f0e337676c" providerId="ADAL" clId="{9B7A4C94-A163-4764-916F-4F940CF0B8E6}" dt="2022-10-12T12:14:23.565" v="7458" actId="478"/>
          <ac:grpSpMkLst>
            <pc:docMk/>
            <pc:sldMk cId="1631635907" sldId="879"/>
            <ac:grpSpMk id="38" creationId="{8F5EBE68-1368-4228-B1E1-29F113996E8D}"/>
          </ac:grpSpMkLst>
        </pc:grpChg>
        <pc:grpChg chg="del">
          <ac:chgData name="Karolina Rzepecka" userId="509006dc-8717-4940-8541-93f0e337676c" providerId="ADAL" clId="{9B7A4C94-A163-4764-916F-4F940CF0B8E6}" dt="2022-10-12T12:14:09.066" v="7444" actId="478"/>
          <ac:grpSpMkLst>
            <pc:docMk/>
            <pc:sldMk cId="1631635907" sldId="879"/>
            <ac:grpSpMk id="45" creationId="{74BEAB16-2CF4-4C49-AFB4-B56C57242E68}"/>
          </ac:grpSpMkLst>
        </pc:grpChg>
        <pc:grpChg chg="del">
          <ac:chgData name="Karolina Rzepecka" userId="509006dc-8717-4940-8541-93f0e337676c" providerId="ADAL" clId="{9B7A4C94-A163-4764-916F-4F940CF0B8E6}" dt="2022-10-12T12:14:09.716" v="7445" actId="478"/>
          <ac:grpSpMkLst>
            <pc:docMk/>
            <pc:sldMk cId="1631635907" sldId="879"/>
            <ac:grpSpMk id="50" creationId="{FFFFDD76-DD42-4D4B-AC45-8BD890D51528}"/>
          </ac:grpSpMkLst>
        </pc:grpChg>
        <pc:grpChg chg="del">
          <ac:chgData name="Karolina Rzepecka" userId="509006dc-8717-4940-8541-93f0e337676c" providerId="ADAL" clId="{9B7A4C94-A163-4764-916F-4F940CF0B8E6}" dt="2022-10-12T12:14:22.945" v="7457" actId="478"/>
          <ac:grpSpMkLst>
            <pc:docMk/>
            <pc:sldMk cId="1631635907" sldId="879"/>
            <ac:grpSpMk id="53" creationId="{4AC9D1DC-565B-460E-B0D3-D1C3272CD4D3}"/>
          </ac:grpSpMkLst>
        </pc:grpChg>
      </pc:sldChg>
      <pc:sldChg chg="modSp add del mod ord">
        <pc:chgData name="Karolina Rzepecka" userId="509006dc-8717-4940-8541-93f0e337676c" providerId="ADAL" clId="{9B7A4C94-A163-4764-916F-4F940CF0B8E6}" dt="2022-10-12T13:30:59.049" v="10966" actId="2696"/>
        <pc:sldMkLst>
          <pc:docMk/>
          <pc:sldMk cId="1189533287" sldId="880"/>
        </pc:sldMkLst>
        <pc:spChg chg="mod">
          <ac:chgData name="Karolina Rzepecka" userId="509006dc-8717-4940-8541-93f0e337676c" providerId="ADAL" clId="{9B7A4C94-A163-4764-916F-4F940CF0B8E6}" dt="2022-10-12T12:16:05.114" v="7591" actId="20577"/>
          <ac:spMkLst>
            <pc:docMk/>
            <pc:sldMk cId="1189533287" sldId="880"/>
            <ac:spMk id="64" creationId="{88A57A6E-A6C9-489B-858E-E5C527D60F60}"/>
          </ac:spMkLst>
        </pc:spChg>
      </pc:sldChg>
      <pc:sldChg chg="new del">
        <pc:chgData name="Karolina Rzepecka" userId="509006dc-8717-4940-8541-93f0e337676c" providerId="ADAL" clId="{9B7A4C94-A163-4764-916F-4F940CF0B8E6}" dt="2022-10-12T13:58:40.631" v="11351" actId="2696"/>
        <pc:sldMkLst>
          <pc:docMk/>
          <pc:sldMk cId="1414084092" sldId="881"/>
        </pc:sldMkLst>
      </pc:sldChg>
      <pc:sldChg chg="addSp delSp modSp add mod modNotesTx">
        <pc:chgData name="Karolina Rzepecka" userId="509006dc-8717-4940-8541-93f0e337676c" providerId="ADAL" clId="{9B7A4C94-A163-4764-916F-4F940CF0B8E6}" dt="2022-10-12T14:41:55.867" v="11652" actId="164"/>
        <pc:sldMkLst>
          <pc:docMk/>
          <pc:sldMk cId="2293712921" sldId="882"/>
        </pc:sldMkLst>
        <pc:spChg chg="add mod">
          <ac:chgData name="Karolina Rzepecka" userId="509006dc-8717-4940-8541-93f0e337676c" providerId="ADAL" clId="{9B7A4C94-A163-4764-916F-4F940CF0B8E6}" dt="2022-10-12T14:41:55.867" v="11652" actId="164"/>
          <ac:spMkLst>
            <pc:docMk/>
            <pc:sldMk cId="2293712921" sldId="882"/>
            <ac:spMk id="6" creationId="{8A7C0FDC-FB04-2A6B-C09E-F977A80CB7E3}"/>
          </ac:spMkLst>
        </pc:spChg>
        <pc:spChg chg="add del mod">
          <ac:chgData name="Karolina Rzepecka" userId="509006dc-8717-4940-8541-93f0e337676c" providerId="ADAL" clId="{9B7A4C94-A163-4764-916F-4F940CF0B8E6}" dt="2022-10-12T14:22:14.506" v="11370" actId="478"/>
          <ac:spMkLst>
            <pc:docMk/>
            <pc:sldMk cId="2293712921" sldId="882"/>
            <ac:spMk id="7" creationId="{24C13304-E4CD-371F-AE17-8E9FA7E7350F}"/>
          </ac:spMkLst>
        </pc:spChg>
        <pc:spChg chg="add del mod">
          <ac:chgData name="Karolina Rzepecka" userId="509006dc-8717-4940-8541-93f0e337676c" providerId="ADAL" clId="{9B7A4C94-A163-4764-916F-4F940CF0B8E6}" dt="2022-10-12T14:22:33.223" v="11373" actId="478"/>
          <ac:spMkLst>
            <pc:docMk/>
            <pc:sldMk cId="2293712921" sldId="882"/>
            <ac:spMk id="8" creationId="{961D4130-86A9-C282-E342-D1075C1CFCAF}"/>
          </ac:spMkLst>
        </pc:spChg>
        <pc:spChg chg="add mod">
          <ac:chgData name="Karolina Rzepecka" userId="509006dc-8717-4940-8541-93f0e337676c" providerId="ADAL" clId="{9B7A4C94-A163-4764-916F-4F940CF0B8E6}" dt="2022-10-12T14:41:55.867" v="11652" actId="164"/>
          <ac:spMkLst>
            <pc:docMk/>
            <pc:sldMk cId="2293712921" sldId="882"/>
            <ac:spMk id="9" creationId="{5ED0971A-D90D-86C7-B9A9-291C65AA12AB}"/>
          </ac:spMkLst>
        </pc:spChg>
        <pc:spChg chg="add mod">
          <ac:chgData name="Karolina Rzepecka" userId="509006dc-8717-4940-8541-93f0e337676c" providerId="ADAL" clId="{9B7A4C94-A163-4764-916F-4F940CF0B8E6}" dt="2022-10-12T14:41:55.867" v="11652" actId="164"/>
          <ac:spMkLst>
            <pc:docMk/>
            <pc:sldMk cId="2293712921" sldId="882"/>
            <ac:spMk id="10" creationId="{0A87ABFF-60B3-8AA4-F2ED-C10275765BAE}"/>
          </ac:spMkLst>
        </pc:spChg>
        <pc:spChg chg="add del mod">
          <ac:chgData name="Karolina Rzepecka" userId="509006dc-8717-4940-8541-93f0e337676c" providerId="ADAL" clId="{9B7A4C94-A163-4764-916F-4F940CF0B8E6}" dt="2022-10-12T14:41:55.867" v="11652" actId="164"/>
          <ac:spMkLst>
            <pc:docMk/>
            <pc:sldMk cId="2293712921" sldId="882"/>
            <ac:spMk id="11" creationId="{E7AA6689-8577-8683-EF44-9F3979344514}"/>
          </ac:spMkLst>
        </pc:spChg>
        <pc:spChg chg="add mod">
          <ac:chgData name="Karolina Rzepecka" userId="509006dc-8717-4940-8541-93f0e337676c" providerId="ADAL" clId="{9B7A4C94-A163-4764-916F-4F940CF0B8E6}" dt="2022-10-12T14:41:55.867" v="11652" actId="164"/>
          <ac:spMkLst>
            <pc:docMk/>
            <pc:sldMk cId="2293712921" sldId="882"/>
            <ac:spMk id="12" creationId="{07BE9778-4BBB-5BF6-9C19-CE0DF27B2772}"/>
          </ac:spMkLst>
        </pc:spChg>
        <pc:spChg chg="add del">
          <ac:chgData name="Karolina Rzepecka" userId="509006dc-8717-4940-8541-93f0e337676c" providerId="ADAL" clId="{9B7A4C94-A163-4764-916F-4F940CF0B8E6}" dt="2022-10-12T14:30:18.570" v="11614" actId="22"/>
          <ac:spMkLst>
            <pc:docMk/>
            <pc:sldMk cId="2293712921" sldId="882"/>
            <ac:spMk id="14" creationId="{92AAB7E8-9F93-F8F6-0E40-6BEE4C232E77}"/>
          </ac:spMkLst>
        </pc:spChg>
        <pc:spChg chg="add mod">
          <ac:chgData name="Karolina Rzepecka" userId="509006dc-8717-4940-8541-93f0e337676c" providerId="ADAL" clId="{9B7A4C94-A163-4764-916F-4F940CF0B8E6}" dt="2022-10-12T14:41:55.867" v="11652" actId="164"/>
          <ac:spMkLst>
            <pc:docMk/>
            <pc:sldMk cId="2293712921" sldId="882"/>
            <ac:spMk id="16" creationId="{C5681E7E-F49E-523F-64BE-9ADC3FE8E54E}"/>
          </ac:spMkLst>
        </pc:spChg>
        <pc:spChg chg="add mod">
          <ac:chgData name="Karolina Rzepecka" userId="509006dc-8717-4940-8541-93f0e337676c" providerId="ADAL" clId="{9B7A4C94-A163-4764-916F-4F940CF0B8E6}" dt="2022-10-12T14:41:55.867" v="11652" actId="164"/>
          <ac:spMkLst>
            <pc:docMk/>
            <pc:sldMk cId="2293712921" sldId="882"/>
            <ac:spMk id="17" creationId="{6E280D3E-F5CF-4B3C-6B7C-9ED04E0493B5}"/>
          </ac:spMkLst>
        </pc:spChg>
        <pc:spChg chg="add mod">
          <ac:chgData name="Karolina Rzepecka" userId="509006dc-8717-4940-8541-93f0e337676c" providerId="ADAL" clId="{9B7A4C94-A163-4764-916F-4F940CF0B8E6}" dt="2022-10-12T14:41:55.867" v="11652" actId="164"/>
          <ac:spMkLst>
            <pc:docMk/>
            <pc:sldMk cId="2293712921" sldId="882"/>
            <ac:spMk id="18" creationId="{D8FE5006-5B5F-E71B-179F-D2F1DD0ED99B}"/>
          </ac:spMkLst>
        </pc:spChg>
        <pc:spChg chg="del">
          <ac:chgData name="Karolina Rzepecka" userId="509006dc-8717-4940-8541-93f0e337676c" providerId="ADAL" clId="{9B7A4C94-A163-4764-916F-4F940CF0B8E6}" dt="2022-10-12T13:55:40.186" v="11340" actId="478"/>
          <ac:spMkLst>
            <pc:docMk/>
            <pc:sldMk cId="2293712921" sldId="882"/>
            <ac:spMk id="19" creationId="{EC45EBAB-8C1B-41E2-A20D-96B5E050A9C4}"/>
          </ac:spMkLst>
        </pc:spChg>
        <pc:spChg chg="del">
          <ac:chgData name="Karolina Rzepecka" userId="509006dc-8717-4940-8541-93f0e337676c" providerId="ADAL" clId="{9B7A4C94-A163-4764-916F-4F940CF0B8E6}" dt="2022-10-12T13:55:39.620" v="11339" actId="478"/>
          <ac:spMkLst>
            <pc:docMk/>
            <pc:sldMk cId="2293712921" sldId="882"/>
            <ac:spMk id="20" creationId="{4F1859D8-9FD0-4F76-89EC-8ABA332E2F1A}"/>
          </ac:spMkLst>
        </pc:spChg>
        <pc:spChg chg="del">
          <ac:chgData name="Karolina Rzepecka" userId="509006dc-8717-4940-8541-93f0e337676c" providerId="ADAL" clId="{9B7A4C94-A163-4764-916F-4F940CF0B8E6}" dt="2022-10-12T13:55:41.848" v="11343" actId="478"/>
          <ac:spMkLst>
            <pc:docMk/>
            <pc:sldMk cId="2293712921" sldId="882"/>
            <ac:spMk id="21" creationId="{185F624B-771F-4AE7-B39D-E56859A58187}"/>
          </ac:spMkLst>
        </pc:spChg>
        <pc:spChg chg="del">
          <ac:chgData name="Karolina Rzepecka" userId="509006dc-8717-4940-8541-93f0e337676c" providerId="ADAL" clId="{9B7A4C94-A163-4764-916F-4F940CF0B8E6}" dt="2022-10-12T13:55:41.399" v="11342" actId="478"/>
          <ac:spMkLst>
            <pc:docMk/>
            <pc:sldMk cId="2293712921" sldId="882"/>
            <ac:spMk id="22" creationId="{56C322AD-42EA-4C94-A860-BE2A6B266CC3}"/>
          </ac:spMkLst>
        </pc:spChg>
        <pc:spChg chg="del">
          <ac:chgData name="Karolina Rzepecka" userId="509006dc-8717-4940-8541-93f0e337676c" providerId="ADAL" clId="{9B7A4C94-A163-4764-916F-4F940CF0B8E6}" dt="2022-10-12T13:55:40.863" v="11341" actId="478"/>
          <ac:spMkLst>
            <pc:docMk/>
            <pc:sldMk cId="2293712921" sldId="882"/>
            <ac:spMk id="23" creationId="{516C187D-CE7A-43FD-BB2A-6679523940A4}"/>
          </ac:spMkLst>
        </pc:spChg>
        <pc:spChg chg="del">
          <ac:chgData name="Karolina Rzepecka" userId="509006dc-8717-4940-8541-93f0e337676c" providerId="ADAL" clId="{9B7A4C94-A163-4764-916F-4F940CF0B8E6}" dt="2022-10-12T13:55:48.767" v="11349" actId="478"/>
          <ac:spMkLst>
            <pc:docMk/>
            <pc:sldMk cId="2293712921" sldId="882"/>
            <ac:spMk id="24" creationId="{B5D75880-87C0-4ADC-A7F7-518BDDE34422}"/>
          </ac:spMkLst>
        </pc:spChg>
        <pc:spChg chg="del">
          <ac:chgData name="Karolina Rzepecka" userId="509006dc-8717-4940-8541-93f0e337676c" providerId="ADAL" clId="{9B7A4C94-A163-4764-916F-4F940CF0B8E6}" dt="2022-10-12T13:55:46.700" v="11348" actId="478"/>
          <ac:spMkLst>
            <pc:docMk/>
            <pc:sldMk cId="2293712921" sldId="882"/>
            <ac:spMk id="25" creationId="{BC87BCB8-9C3C-4CAC-8D41-4913D46CDCEC}"/>
          </ac:spMkLst>
        </pc:spChg>
        <pc:spChg chg="del">
          <ac:chgData name="Karolina Rzepecka" userId="509006dc-8717-4940-8541-93f0e337676c" providerId="ADAL" clId="{9B7A4C94-A163-4764-916F-4F940CF0B8E6}" dt="2022-10-12T13:55:44.941" v="11347" actId="478"/>
          <ac:spMkLst>
            <pc:docMk/>
            <pc:sldMk cId="2293712921" sldId="882"/>
            <ac:spMk id="26" creationId="{2B47E63D-1821-4284-B406-4EB798581F05}"/>
          </ac:spMkLst>
        </pc:spChg>
        <pc:spChg chg="del">
          <ac:chgData name="Karolina Rzepecka" userId="509006dc-8717-4940-8541-93f0e337676c" providerId="ADAL" clId="{9B7A4C94-A163-4764-916F-4F940CF0B8E6}" dt="2022-10-12T13:55:43.883" v="11346" actId="478"/>
          <ac:spMkLst>
            <pc:docMk/>
            <pc:sldMk cId="2293712921" sldId="882"/>
            <ac:spMk id="27" creationId="{4A901097-20FC-4852-A566-55DBA32DDAA5}"/>
          </ac:spMkLst>
        </pc:spChg>
        <pc:spChg chg="del">
          <ac:chgData name="Karolina Rzepecka" userId="509006dc-8717-4940-8541-93f0e337676c" providerId="ADAL" clId="{9B7A4C94-A163-4764-916F-4F940CF0B8E6}" dt="2022-10-12T13:55:38.970" v="11338" actId="478"/>
          <ac:spMkLst>
            <pc:docMk/>
            <pc:sldMk cId="2293712921" sldId="882"/>
            <ac:spMk id="49" creationId="{629E5720-751B-45A3-8C06-96E7AD93441E}"/>
          </ac:spMkLst>
        </pc:spChg>
        <pc:spChg chg="del mod">
          <ac:chgData name="Karolina Rzepecka" userId="509006dc-8717-4940-8541-93f0e337676c" providerId="ADAL" clId="{9B7A4C94-A163-4764-916F-4F940CF0B8E6}" dt="2022-10-12T13:55:32.029" v="11332" actId="478"/>
          <ac:spMkLst>
            <pc:docMk/>
            <pc:sldMk cId="2293712921" sldId="882"/>
            <ac:spMk id="57" creationId="{57A6AF7E-6B4A-4772-9710-382A48694EBB}"/>
          </ac:spMkLst>
        </pc:spChg>
        <pc:spChg chg="del">
          <ac:chgData name="Karolina Rzepecka" userId="509006dc-8717-4940-8541-93f0e337676c" providerId="ADAL" clId="{9B7A4C94-A163-4764-916F-4F940CF0B8E6}" dt="2022-10-12T13:55:33.701" v="11333" actId="478"/>
          <ac:spMkLst>
            <pc:docMk/>
            <pc:sldMk cId="2293712921" sldId="882"/>
            <ac:spMk id="58" creationId="{85E5341A-ACDF-4CE9-B8BD-FC44FCB5A84A}"/>
          </ac:spMkLst>
        </pc:spChg>
        <pc:spChg chg="del">
          <ac:chgData name="Karolina Rzepecka" userId="509006dc-8717-4940-8541-93f0e337676c" providerId="ADAL" clId="{9B7A4C94-A163-4764-916F-4F940CF0B8E6}" dt="2022-10-12T13:55:36.992" v="11336" actId="478"/>
          <ac:spMkLst>
            <pc:docMk/>
            <pc:sldMk cId="2293712921" sldId="882"/>
            <ac:spMk id="59" creationId="{28D35F31-556B-402C-8585-46A6BDA98D8C}"/>
          </ac:spMkLst>
        </pc:spChg>
        <pc:spChg chg="del">
          <ac:chgData name="Karolina Rzepecka" userId="509006dc-8717-4940-8541-93f0e337676c" providerId="ADAL" clId="{9B7A4C94-A163-4764-916F-4F940CF0B8E6}" dt="2022-10-12T13:55:38.271" v="11337" actId="478"/>
          <ac:spMkLst>
            <pc:docMk/>
            <pc:sldMk cId="2293712921" sldId="882"/>
            <ac:spMk id="60" creationId="{155AC878-F65F-4F1F-8E52-B000BCBF9A5D}"/>
          </ac:spMkLst>
        </pc:spChg>
        <pc:spChg chg="add mod">
          <ac:chgData name="Karolina Rzepecka" userId="509006dc-8717-4940-8541-93f0e337676c" providerId="ADAL" clId="{9B7A4C94-A163-4764-916F-4F940CF0B8E6}" dt="2022-10-12T14:41:55.867" v="11652" actId="164"/>
          <ac:spMkLst>
            <pc:docMk/>
            <pc:sldMk cId="2293712921" sldId="882"/>
            <ac:spMk id="61" creationId="{35B185E9-129E-C687-502F-19CB097389E5}"/>
          </ac:spMkLst>
        </pc:spChg>
        <pc:spChg chg="add mod">
          <ac:chgData name="Karolina Rzepecka" userId="509006dc-8717-4940-8541-93f0e337676c" providerId="ADAL" clId="{9B7A4C94-A163-4764-916F-4F940CF0B8E6}" dt="2022-10-12T14:41:55.867" v="11652" actId="164"/>
          <ac:spMkLst>
            <pc:docMk/>
            <pc:sldMk cId="2293712921" sldId="882"/>
            <ac:spMk id="62" creationId="{7CE68186-2557-9659-487C-3B4D493ED7F9}"/>
          </ac:spMkLst>
        </pc:spChg>
        <pc:spChg chg="add mod">
          <ac:chgData name="Karolina Rzepecka" userId="509006dc-8717-4940-8541-93f0e337676c" providerId="ADAL" clId="{9B7A4C94-A163-4764-916F-4F940CF0B8E6}" dt="2022-10-12T14:41:55.867" v="11652" actId="164"/>
          <ac:spMkLst>
            <pc:docMk/>
            <pc:sldMk cId="2293712921" sldId="882"/>
            <ac:spMk id="63" creationId="{A397B677-9D00-3605-E753-28605A644FDD}"/>
          </ac:spMkLst>
        </pc:spChg>
        <pc:spChg chg="mod">
          <ac:chgData name="Karolina Rzepecka" userId="509006dc-8717-4940-8541-93f0e337676c" providerId="ADAL" clId="{9B7A4C94-A163-4764-916F-4F940CF0B8E6}" dt="2022-10-12T13:55:26.645" v="11329" actId="20577"/>
          <ac:spMkLst>
            <pc:docMk/>
            <pc:sldMk cId="2293712921" sldId="882"/>
            <ac:spMk id="64" creationId="{88A57A6E-A6C9-489B-858E-E5C527D60F60}"/>
          </ac:spMkLst>
        </pc:spChg>
        <pc:spChg chg="add mod">
          <ac:chgData name="Karolina Rzepecka" userId="509006dc-8717-4940-8541-93f0e337676c" providerId="ADAL" clId="{9B7A4C94-A163-4764-916F-4F940CF0B8E6}" dt="2022-10-12T14:41:55.867" v="11652" actId="164"/>
          <ac:spMkLst>
            <pc:docMk/>
            <pc:sldMk cId="2293712921" sldId="882"/>
            <ac:spMk id="65" creationId="{4BFD9646-F15D-CC69-FE2D-0364CB234565}"/>
          </ac:spMkLst>
        </pc:spChg>
        <pc:spChg chg="add mod">
          <ac:chgData name="Karolina Rzepecka" userId="509006dc-8717-4940-8541-93f0e337676c" providerId="ADAL" clId="{9B7A4C94-A163-4764-916F-4F940CF0B8E6}" dt="2022-10-12T14:41:55.867" v="11652" actId="164"/>
          <ac:spMkLst>
            <pc:docMk/>
            <pc:sldMk cId="2293712921" sldId="882"/>
            <ac:spMk id="66" creationId="{7C8335D1-5CEE-AF3F-1B9D-DF22D6F1ECFC}"/>
          </ac:spMkLst>
        </pc:spChg>
        <pc:spChg chg="add mod">
          <ac:chgData name="Karolina Rzepecka" userId="509006dc-8717-4940-8541-93f0e337676c" providerId="ADAL" clId="{9B7A4C94-A163-4764-916F-4F940CF0B8E6}" dt="2022-10-12T14:41:55.867" v="11652" actId="164"/>
          <ac:spMkLst>
            <pc:docMk/>
            <pc:sldMk cId="2293712921" sldId="882"/>
            <ac:spMk id="67" creationId="{3513D129-E532-5F32-7051-E1CE07A6BEBC}"/>
          </ac:spMkLst>
        </pc:spChg>
        <pc:grpChg chg="del">
          <ac:chgData name="Karolina Rzepecka" userId="509006dc-8717-4940-8541-93f0e337676c" providerId="ADAL" clId="{9B7A4C94-A163-4764-916F-4F940CF0B8E6}" dt="2022-10-12T13:55:34.987" v="11335" actId="478"/>
          <ac:grpSpMkLst>
            <pc:docMk/>
            <pc:sldMk cId="2293712921" sldId="882"/>
            <ac:grpSpMk id="28" creationId="{F02114AD-F1D0-408E-8FCE-BA932508995E}"/>
          </ac:grpSpMkLst>
        </pc:grpChg>
        <pc:grpChg chg="del">
          <ac:chgData name="Karolina Rzepecka" userId="509006dc-8717-4940-8541-93f0e337676c" providerId="ADAL" clId="{9B7A4C94-A163-4764-916F-4F940CF0B8E6}" dt="2022-10-12T13:55:31.273" v="11331" actId="478"/>
          <ac:grpSpMkLst>
            <pc:docMk/>
            <pc:sldMk cId="2293712921" sldId="882"/>
            <ac:grpSpMk id="38" creationId="{8F5EBE68-1368-4228-B1E1-29F113996E8D}"/>
          </ac:grpSpMkLst>
        </pc:grpChg>
        <pc:grpChg chg="del">
          <ac:chgData name="Karolina Rzepecka" userId="509006dc-8717-4940-8541-93f0e337676c" providerId="ADAL" clId="{9B7A4C94-A163-4764-916F-4F940CF0B8E6}" dt="2022-10-12T13:55:42.730" v="11344" actId="478"/>
          <ac:grpSpMkLst>
            <pc:docMk/>
            <pc:sldMk cId="2293712921" sldId="882"/>
            <ac:grpSpMk id="45" creationId="{74BEAB16-2CF4-4C49-AFB4-B56C57242E68}"/>
          </ac:grpSpMkLst>
        </pc:grpChg>
        <pc:grpChg chg="del">
          <ac:chgData name="Karolina Rzepecka" userId="509006dc-8717-4940-8541-93f0e337676c" providerId="ADAL" clId="{9B7A4C94-A163-4764-916F-4F940CF0B8E6}" dt="2022-10-12T13:55:43.353" v="11345" actId="478"/>
          <ac:grpSpMkLst>
            <pc:docMk/>
            <pc:sldMk cId="2293712921" sldId="882"/>
            <ac:grpSpMk id="50" creationId="{FFFFDD76-DD42-4D4B-AC45-8BD890D51528}"/>
          </ac:grpSpMkLst>
        </pc:grpChg>
        <pc:grpChg chg="del">
          <ac:chgData name="Karolina Rzepecka" userId="509006dc-8717-4940-8541-93f0e337676c" providerId="ADAL" clId="{9B7A4C94-A163-4764-916F-4F940CF0B8E6}" dt="2022-10-12T13:55:34.320" v="11334" actId="478"/>
          <ac:grpSpMkLst>
            <pc:docMk/>
            <pc:sldMk cId="2293712921" sldId="882"/>
            <ac:grpSpMk id="53" creationId="{4AC9D1DC-565B-460E-B0D3-D1C3272CD4D3}"/>
          </ac:grpSpMkLst>
        </pc:grpChg>
        <pc:grpChg chg="add mod">
          <ac:chgData name="Karolina Rzepecka" userId="509006dc-8717-4940-8541-93f0e337676c" providerId="ADAL" clId="{9B7A4C94-A163-4764-916F-4F940CF0B8E6}" dt="2022-10-12T14:41:55.867" v="11652" actId="164"/>
          <ac:grpSpMkLst>
            <pc:docMk/>
            <pc:sldMk cId="2293712921" sldId="882"/>
            <ac:grpSpMk id="68" creationId="{0F65F018-C4F9-DD6C-5756-AF6C5FC442BE}"/>
          </ac:grpSpMkLst>
        </pc:grpChg>
        <pc:picChg chg="add del mod">
          <ac:chgData name="Karolina Rzepecka" userId="509006dc-8717-4940-8541-93f0e337676c" providerId="ADAL" clId="{9B7A4C94-A163-4764-916F-4F940CF0B8E6}" dt="2022-10-12T14:13:07.792" v="11357" actId="21"/>
          <ac:picMkLst>
            <pc:docMk/>
            <pc:sldMk cId="2293712921" sldId="882"/>
            <ac:picMk id="3" creationId="{E0A96560-1AF3-EED6-F388-56482AF168BE}"/>
          </ac:picMkLst>
        </pc:picChg>
        <pc:picChg chg="add del mod">
          <ac:chgData name="Karolina Rzepecka" userId="509006dc-8717-4940-8541-93f0e337676c" providerId="ADAL" clId="{9B7A4C94-A163-4764-916F-4F940CF0B8E6}" dt="2022-10-12T14:15:14.944" v="11360" actId="478"/>
          <ac:picMkLst>
            <pc:docMk/>
            <pc:sldMk cId="2293712921" sldId="882"/>
            <ac:picMk id="4" creationId="{BD2EC92D-2919-E7B3-28D2-30365F1B1511}"/>
          </ac:picMkLst>
        </pc:picChg>
        <pc:picChg chg="add mod">
          <ac:chgData name="Karolina Rzepecka" userId="509006dc-8717-4940-8541-93f0e337676c" providerId="ADAL" clId="{9B7A4C94-A163-4764-916F-4F940CF0B8E6}" dt="2022-10-12T14:41:55.867" v="11652" actId="164"/>
          <ac:picMkLst>
            <pc:docMk/>
            <pc:sldMk cId="2293712921" sldId="882"/>
            <ac:picMk id="5" creationId="{4D9927DF-9F0E-6E45-8A08-666AE7104141}"/>
          </ac:picMkLst>
        </pc:picChg>
      </pc:sldChg>
      <pc:sldChg chg="del">
        <pc:chgData name="Karolina Rzepecka" userId="509006dc-8717-4940-8541-93f0e337676c" providerId="ADAL" clId="{9B7A4C94-A163-4764-916F-4F940CF0B8E6}" dt="2022-10-12T14:26:54.834" v="11526" actId="2696"/>
        <pc:sldMkLst>
          <pc:docMk/>
          <pc:sldMk cId="2168700246" sldId="883"/>
        </pc:sldMkLst>
      </pc:sldChg>
      <pc:sldChg chg="add del">
        <pc:chgData name="Karolina Rzepecka" userId="509006dc-8717-4940-8541-93f0e337676c" providerId="ADAL" clId="{9B7A4C94-A163-4764-916F-4F940CF0B8E6}" dt="2022-10-12T14:16:45.426" v="11362" actId="2696"/>
        <pc:sldMkLst>
          <pc:docMk/>
          <pc:sldMk cId="3327160522" sldId="884"/>
        </pc:sldMkLst>
      </pc:sldChg>
      <pc:sldMasterChg chg="delSldLayout modSldLayout">
        <pc:chgData name="Karolina Rzepecka" userId="509006dc-8717-4940-8541-93f0e337676c" providerId="ADAL" clId="{9B7A4C94-A163-4764-916F-4F940CF0B8E6}" dt="2022-10-12T14:26:58.096" v="11527" actId="2696"/>
        <pc:sldMasterMkLst>
          <pc:docMk/>
          <pc:sldMasterMk cId="543811087" sldId="2147483771"/>
        </pc:sldMasterMkLst>
        <pc:sldLayoutChg chg="modSp mod">
          <pc:chgData name="Karolina Rzepecka" userId="509006dc-8717-4940-8541-93f0e337676c" providerId="ADAL" clId="{9B7A4C94-A163-4764-916F-4F940CF0B8E6}" dt="2022-10-12T11:58:50.777" v="6745" actId="6549"/>
          <pc:sldLayoutMkLst>
            <pc:docMk/>
            <pc:sldMasterMk cId="543811087" sldId="2147483771"/>
            <pc:sldLayoutMk cId="808027334" sldId="2147483786"/>
          </pc:sldLayoutMkLst>
          <pc:spChg chg="mod">
            <ac:chgData name="Karolina Rzepecka" userId="509006dc-8717-4940-8541-93f0e337676c" providerId="ADAL" clId="{9B7A4C94-A163-4764-916F-4F940CF0B8E6}" dt="2022-10-12T11:55:45.023" v="6618" actId="20577"/>
            <ac:spMkLst>
              <pc:docMk/>
              <pc:sldMasterMk cId="543811087" sldId="2147483771"/>
              <pc:sldLayoutMk cId="808027334" sldId="2147483786"/>
              <ac:spMk id="94" creationId="{00000000-0000-0000-0000-000000000000}"/>
            </ac:spMkLst>
          </pc:spChg>
          <pc:spChg chg="mod">
            <ac:chgData name="Karolina Rzepecka" userId="509006dc-8717-4940-8541-93f0e337676c" providerId="ADAL" clId="{9B7A4C94-A163-4764-916F-4F940CF0B8E6}" dt="2022-10-12T11:56:14.153" v="6675" actId="20577"/>
            <ac:spMkLst>
              <pc:docMk/>
              <pc:sldMasterMk cId="543811087" sldId="2147483771"/>
              <pc:sldLayoutMk cId="808027334" sldId="2147483786"/>
              <ac:spMk id="107" creationId="{00000000-0000-0000-0000-000000000000}"/>
            </ac:spMkLst>
          </pc:spChg>
          <pc:spChg chg="mod">
            <ac:chgData name="Karolina Rzepecka" userId="509006dc-8717-4940-8541-93f0e337676c" providerId="ADAL" clId="{9B7A4C94-A163-4764-916F-4F940CF0B8E6}" dt="2022-10-12T11:58:50.777" v="6745" actId="6549"/>
            <ac:spMkLst>
              <pc:docMk/>
              <pc:sldMasterMk cId="543811087" sldId="2147483771"/>
              <pc:sldLayoutMk cId="808027334" sldId="2147483786"/>
              <ac:spMk id="109" creationId="{00000000-0000-0000-0000-000000000000}"/>
            </ac:spMkLst>
          </pc:spChg>
          <pc:spChg chg="mod">
            <ac:chgData name="Karolina Rzepecka" userId="509006dc-8717-4940-8541-93f0e337676c" providerId="ADAL" clId="{9B7A4C94-A163-4764-916F-4F940CF0B8E6}" dt="2022-10-12T11:56:22.386" v="6680" actId="6549"/>
            <ac:spMkLst>
              <pc:docMk/>
              <pc:sldMasterMk cId="543811087" sldId="2147483771"/>
              <pc:sldLayoutMk cId="808027334" sldId="2147483786"/>
              <ac:spMk id="110" creationId="{00000000-0000-0000-0000-000000000000}"/>
            </ac:spMkLst>
          </pc:spChg>
          <pc:spChg chg="mod">
            <ac:chgData name="Karolina Rzepecka" userId="509006dc-8717-4940-8541-93f0e337676c" providerId="ADAL" clId="{9B7A4C94-A163-4764-916F-4F940CF0B8E6}" dt="2022-10-12T11:55:50.855" v="6628" actId="20577"/>
            <ac:spMkLst>
              <pc:docMk/>
              <pc:sldMasterMk cId="543811087" sldId="2147483771"/>
              <pc:sldLayoutMk cId="808027334" sldId="2147483786"/>
              <ac:spMk id="126" creationId="{00000000-0000-0000-0000-000000000000}"/>
            </ac:spMkLst>
          </pc:spChg>
          <pc:spChg chg="mod">
            <ac:chgData name="Karolina Rzepecka" userId="509006dc-8717-4940-8541-93f0e337676c" providerId="ADAL" clId="{9B7A4C94-A163-4764-916F-4F940CF0B8E6}" dt="2022-10-12T11:55:57.480" v="6642" actId="20577"/>
            <ac:spMkLst>
              <pc:docMk/>
              <pc:sldMasterMk cId="543811087" sldId="2147483771"/>
              <pc:sldLayoutMk cId="808027334" sldId="2147483786"/>
              <ac:spMk id="127" creationId="{00000000-0000-0000-0000-000000000000}"/>
            </ac:spMkLst>
          </pc:spChg>
          <pc:spChg chg="mod">
            <ac:chgData name="Karolina Rzepecka" userId="509006dc-8717-4940-8541-93f0e337676c" providerId="ADAL" clId="{9B7A4C94-A163-4764-916F-4F940CF0B8E6}" dt="2022-10-12T11:56:01.935" v="6644" actId="20577"/>
            <ac:spMkLst>
              <pc:docMk/>
              <pc:sldMasterMk cId="543811087" sldId="2147483771"/>
              <pc:sldLayoutMk cId="808027334" sldId="2147483786"/>
              <ac:spMk id="128" creationId="{00000000-0000-0000-0000-000000000000}"/>
            </ac:spMkLst>
          </pc:spChg>
        </pc:sldLayoutChg>
        <pc:sldLayoutChg chg="modSp mod">
          <pc:chgData name="Karolina Rzepecka" userId="509006dc-8717-4940-8541-93f0e337676c" providerId="ADAL" clId="{9B7A4C94-A163-4764-916F-4F940CF0B8E6}" dt="2022-10-12T11:50:48.913" v="6488" actId="20577"/>
          <pc:sldLayoutMkLst>
            <pc:docMk/>
            <pc:sldMasterMk cId="543811087" sldId="2147483771"/>
            <pc:sldLayoutMk cId="478034257" sldId="2147483793"/>
          </pc:sldLayoutMkLst>
          <pc:spChg chg="mod">
            <ac:chgData name="Karolina Rzepecka" userId="509006dc-8717-4940-8541-93f0e337676c" providerId="ADAL" clId="{9B7A4C94-A163-4764-916F-4F940CF0B8E6}" dt="2022-10-12T11:49:51.768" v="6386" actId="20577"/>
            <ac:spMkLst>
              <pc:docMk/>
              <pc:sldMasterMk cId="543811087" sldId="2147483771"/>
              <pc:sldLayoutMk cId="478034257" sldId="2147483793"/>
              <ac:spMk id="13" creationId="{00000000-0000-0000-0000-000000000000}"/>
            </ac:spMkLst>
          </pc:spChg>
          <pc:spChg chg="mod">
            <ac:chgData name="Karolina Rzepecka" userId="509006dc-8717-4940-8541-93f0e337676c" providerId="ADAL" clId="{9B7A4C94-A163-4764-916F-4F940CF0B8E6}" dt="2022-10-12T11:48:35.038" v="6246" actId="20577"/>
            <ac:spMkLst>
              <pc:docMk/>
              <pc:sldMasterMk cId="543811087" sldId="2147483771"/>
              <pc:sldLayoutMk cId="478034257" sldId="2147483793"/>
              <ac:spMk id="28" creationId="{00000000-0000-0000-0000-000000000000}"/>
            </ac:spMkLst>
          </pc:spChg>
          <pc:spChg chg="mod">
            <ac:chgData name="Karolina Rzepecka" userId="509006dc-8717-4940-8541-93f0e337676c" providerId="ADAL" clId="{9B7A4C94-A163-4764-916F-4F940CF0B8E6}" dt="2022-10-12T11:48:49.002" v="6293" actId="20577"/>
            <ac:spMkLst>
              <pc:docMk/>
              <pc:sldMasterMk cId="543811087" sldId="2147483771"/>
              <pc:sldLayoutMk cId="478034257" sldId="2147483793"/>
              <ac:spMk id="31" creationId="{00000000-0000-0000-0000-000000000000}"/>
            </ac:spMkLst>
          </pc:spChg>
          <pc:spChg chg="mod">
            <ac:chgData name="Karolina Rzepecka" userId="509006dc-8717-4940-8541-93f0e337676c" providerId="ADAL" clId="{9B7A4C94-A163-4764-916F-4F940CF0B8E6}" dt="2022-10-12T11:49:05.389" v="6369" actId="20577"/>
            <ac:spMkLst>
              <pc:docMk/>
              <pc:sldMasterMk cId="543811087" sldId="2147483771"/>
              <pc:sldLayoutMk cId="478034257" sldId="2147483793"/>
              <ac:spMk id="32" creationId="{00000000-0000-0000-0000-000000000000}"/>
            </ac:spMkLst>
          </pc:spChg>
          <pc:spChg chg="mod">
            <ac:chgData name="Karolina Rzepecka" userId="509006dc-8717-4940-8541-93f0e337676c" providerId="ADAL" clId="{9B7A4C94-A163-4764-916F-4F940CF0B8E6}" dt="2022-10-12T11:50:13.536" v="6422" actId="20577"/>
            <ac:spMkLst>
              <pc:docMk/>
              <pc:sldMasterMk cId="543811087" sldId="2147483771"/>
              <pc:sldLayoutMk cId="478034257" sldId="2147483793"/>
              <ac:spMk id="33" creationId="{00000000-0000-0000-0000-000000000000}"/>
            </ac:spMkLst>
          </pc:spChg>
          <pc:spChg chg="mod">
            <ac:chgData name="Karolina Rzepecka" userId="509006dc-8717-4940-8541-93f0e337676c" providerId="ADAL" clId="{9B7A4C94-A163-4764-916F-4F940CF0B8E6}" dt="2022-10-12T11:50:23.561" v="6444" actId="20577"/>
            <ac:spMkLst>
              <pc:docMk/>
              <pc:sldMasterMk cId="543811087" sldId="2147483771"/>
              <pc:sldLayoutMk cId="478034257" sldId="2147483793"/>
              <ac:spMk id="34" creationId="{00000000-0000-0000-0000-000000000000}"/>
            </ac:spMkLst>
          </pc:spChg>
          <pc:spChg chg="mod">
            <ac:chgData name="Karolina Rzepecka" userId="509006dc-8717-4940-8541-93f0e337676c" providerId="ADAL" clId="{9B7A4C94-A163-4764-916F-4F940CF0B8E6}" dt="2022-10-12T11:50:39.179" v="6468" actId="20577"/>
            <ac:spMkLst>
              <pc:docMk/>
              <pc:sldMasterMk cId="543811087" sldId="2147483771"/>
              <pc:sldLayoutMk cId="478034257" sldId="2147483793"/>
              <ac:spMk id="35" creationId="{00000000-0000-0000-0000-000000000000}"/>
            </ac:spMkLst>
          </pc:spChg>
          <pc:spChg chg="mod">
            <ac:chgData name="Karolina Rzepecka" userId="509006dc-8717-4940-8541-93f0e337676c" providerId="ADAL" clId="{9B7A4C94-A163-4764-916F-4F940CF0B8E6}" dt="2022-10-12T11:50:48.913" v="6488" actId="20577"/>
            <ac:spMkLst>
              <pc:docMk/>
              <pc:sldMasterMk cId="543811087" sldId="2147483771"/>
              <pc:sldLayoutMk cId="478034257" sldId="2147483793"/>
              <ac:spMk id="36" creationId="{00000000-0000-0000-0000-000000000000}"/>
            </ac:spMkLst>
          </pc:spChg>
        </pc:sldLayoutChg>
        <pc:sldLayoutChg chg="del">
          <pc:chgData name="Karolina Rzepecka" userId="509006dc-8717-4940-8541-93f0e337676c" providerId="ADAL" clId="{9B7A4C94-A163-4764-916F-4F940CF0B8E6}" dt="2022-10-12T14:26:58.096" v="11527" actId="2696"/>
          <pc:sldLayoutMkLst>
            <pc:docMk/>
            <pc:sldMasterMk cId="543811087" sldId="2147483771"/>
            <pc:sldLayoutMk cId="4120007889" sldId="2147483800"/>
          </pc:sldLayoutMkLst>
        </pc:sldLayoutChg>
      </pc:sldMasterChg>
      <pc:sldMasterChg chg="del delSldLayout">
        <pc:chgData name="Karolina Rzepecka" userId="509006dc-8717-4940-8541-93f0e337676c" providerId="ADAL" clId="{9B7A4C94-A163-4764-916F-4F940CF0B8E6}" dt="2022-10-12T14:26:54.834" v="11526" actId="2696"/>
        <pc:sldMasterMkLst>
          <pc:docMk/>
          <pc:sldMasterMk cId="4084143291" sldId="2147483801"/>
        </pc:sldMasterMkLst>
        <pc:sldLayoutChg chg="del">
          <pc:chgData name="Karolina Rzepecka" userId="509006dc-8717-4940-8541-93f0e337676c" providerId="ADAL" clId="{9B7A4C94-A163-4764-916F-4F940CF0B8E6}" dt="2022-10-12T14:26:54.834" v="11526" actId="2696"/>
          <pc:sldLayoutMkLst>
            <pc:docMk/>
            <pc:sldMasterMk cId="4084143291" sldId="2147483801"/>
            <pc:sldLayoutMk cId="789305197" sldId="2147483802"/>
          </pc:sldLayoutMkLst>
        </pc:sldLayoutChg>
        <pc:sldLayoutChg chg="del">
          <pc:chgData name="Karolina Rzepecka" userId="509006dc-8717-4940-8541-93f0e337676c" providerId="ADAL" clId="{9B7A4C94-A163-4764-916F-4F940CF0B8E6}" dt="2022-10-12T14:26:54.834" v="11526" actId="2696"/>
          <pc:sldLayoutMkLst>
            <pc:docMk/>
            <pc:sldMasterMk cId="4084143291" sldId="2147483801"/>
            <pc:sldLayoutMk cId="2241892861" sldId="2147483803"/>
          </pc:sldLayoutMkLst>
        </pc:sldLayoutChg>
        <pc:sldLayoutChg chg="del">
          <pc:chgData name="Karolina Rzepecka" userId="509006dc-8717-4940-8541-93f0e337676c" providerId="ADAL" clId="{9B7A4C94-A163-4764-916F-4F940CF0B8E6}" dt="2022-10-12T14:26:54.834" v="11526" actId="2696"/>
          <pc:sldLayoutMkLst>
            <pc:docMk/>
            <pc:sldMasterMk cId="4084143291" sldId="2147483801"/>
            <pc:sldLayoutMk cId="317142712" sldId="2147483804"/>
          </pc:sldLayoutMkLst>
        </pc:sldLayoutChg>
        <pc:sldLayoutChg chg="del">
          <pc:chgData name="Karolina Rzepecka" userId="509006dc-8717-4940-8541-93f0e337676c" providerId="ADAL" clId="{9B7A4C94-A163-4764-916F-4F940CF0B8E6}" dt="2022-10-12T14:26:54.834" v="11526" actId="2696"/>
          <pc:sldLayoutMkLst>
            <pc:docMk/>
            <pc:sldMasterMk cId="4084143291" sldId="2147483801"/>
            <pc:sldLayoutMk cId="1381297178" sldId="2147483805"/>
          </pc:sldLayoutMkLst>
        </pc:sldLayoutChg>
        <pc:sldLayoutChg chg="del">
          <pc:chgData name="Karolina Rzepecka" userId="509006dc-8717-4940-8541-93f0e337676c" providerId="ADAL" clId="{9B7A4C94-A163-4764-916F-4F940CF0B8E6}" dt="2022-10-12T14:26:54.834" v="11526" actId="2696"/>
          <pc:sldLayoutMkLst>
            <pc:docMk/>
            <pc:sldMasterMk cId="4084143291" sldId="2147483801"/>
            <pc:sldLayoutMk cId="3504402145" sldId="2147483806"/>
          </pc:sldLayoutMkLst>
        </pc:sldLayoutChg>
        <pc:sldLayoutChg chg="del">
          <pc:chgData name="Karolina Rzepecka" userId="509006dc-8717-4940-8541-93f0e337676c" providerId="ADAL" clId="{9B7A4C94-A163-4764-916F-4F940CF0B8E6}" dt="2022-10-12T14:26:54.834" v="11526" actId="2696"/>
          <pc:sldLayoutMkLst>
            <pc:docMk/>
            <pc:sldMasterMk cId="4084143291" sldId="2147483801"/>
            <pc:sldLayoutMk cId="3583625686" sldId="2147483807"/>
          </pc:sldLayoutMkLst>
        </pc:sldLayoutChg>
        <pc:sldLayoutChg chg="del">
          <pc:chgData name="Karolina Rzepecka" userId="509006dc-8717-4940-8541-93f0e337676c" providerId="ADAL" clId="{9B7A4C94-A163-4764-916F-4F940CF0B8E6}" dt="2022-10-12T14:26:54.834" v="11526" actId="2696"/>
          <pc:sldLayoutMkLst>
            <pc:docMk/>
            <pc:sldMasterMk cId="4084143291" sldId="2147483801"/>
            <pc:sldLayoutMk cId="2107455502" sldId="2147483808"/>
          </pc:sldLayoutMkLst>
        </pc:sldLayoutChg>
        <pc:sldLayoutChg chg="del">
          <pc:chgData name="Karolina Rzepecka" userId="509006dc-8717-4940-8541-93f0e337676c" providerId="ADAL" clId="{9B7A4C94-A163-4764-916F-4F940CF0B8E6}" dt="2022-10-12T14:26:54.834" v="11526" actId="2696"/>
          <pc:sldLayoutMkLst>
            <pc:docMk/>
            <pc:sldMasterMk cId="4084143291" sldId="2147483801"/>
            <pc:sldLayoutMk cId="4258716022" sldId="2147483809"/>
          </pc:sldLayoutMkLst>
        </pc:sldLayoutChg>
        <pc:sldLayoutChg chg="del">
          <pc:chgData name="Karolina Rzepecka" userId="509006dc-8717-4940-8541-93f0e337676c" providerId="ADAL" clId="{9B7A4C94-A163-4764-916F-4F940CF0B8E6}" dt="2022-10-12T14:26:54.834" v="11526" actId="2696"/>
          <pc:sldLayoutMkLst>
            <pc:docMk/>
            <pc:sldMasterMk cId="4084143291" sldId="2147483801"/>
            <pc:sldLayoutMk cId="3443962099" sldId="2147483810"/>
          </pc:sldLayoutMkLst>
        </pc:sldLayoutChg>
        <pc:sldLayoutChg chg="del">
          <pc:chgData name="Karolina Rzepecka" userId="509006dc-8717-4940-8541-93f0e337676c" providerId="ADAL" clId="{9B7A4C94-A163-4764-916F-4F940CF0B8E6}" dt="2022-10-12T14:26:54.834" v="11526" actId="2696"/>
          <pc:sldLayoutMkLst>
            <pc:docMk/>
            <pc:sldMasterMk cId="4084143291" sldId="2147483801"/>
            <pc:sldLayoutMk cId="3928564773" sldId="2147483811"/>
          </pc:sldLayoutMkLst>
        </pc:sldLayoutChg>
        <pc:sldLayoutChg chg="del">
          <pc:chgData name="Karolina Rzepecka" userId="509006dc-8717-4940-8541-93f0e337676c" providerId="ADAL" clId="{9B7A4C94-A163-4764-916F-4F940CF0B8E6}" dt="2022-10-12T14:26:54.834" v="11526" actId="2696"/>
          <pc:sldLayoutMkLst>
            <pc:docMk/>
            <pc:sldMasterMk cId="4084143291" sldId="2147483801"/>
            <pc:sldLayoutMk cId="1458085131" sldId="2147483812"/>
          </pc:sldLayoutMkLst>
        </pc:sldLayoutChg>
        <pc:sldLayoutChg chg="del">
          <pc:chgData name="Karolina Rzepecka" userId="509006dc-8717-4940-8541-93f0e337676c" providerId="ADAL" clId="{9B7A4C94-A163-4764-916F-4F940CF0B8E6}" dt="2022-10-12T14:26:54.834" v="11526" actId="2696"/>
          <pc:sldLayoutMkLst>
            <pc:docMk/>
            <pc:sldMasterMk cId="4084143291" sldId="2147483801"/>
            <pc:sldLayoutMk cId="2942325519" sldId="2147483813"/>
          </pc:sldLayoutMkLst>
        </pc:sldLayoutChg>
        <pc:sldLayoutChg chg="del">
          <pc:chgData name="Karolina Rzepecka" userId="509006dc-8717-4940-8541-93f0e337676c" providerId="ADAL" clId="{9B7A4C94-A163-4764-916F-4F940CF0B8E6}" dt="2022-10-12T14:26:54.834" v="11526" actId="2696"/>
          <pc:sldLayoutMkLst>
            <pc:docMk/>
            <pc:sldMasterMk cId="4084143291" sldId="2147483801"/>
            <pc:sldLayoutMk cId="1560659026" sldId="2147483814"/>
          </pc:sldLayoutMkLst>
        </pc:sldLayoutChg>
        <pc:sldLayoutChg chg="del">
          <pc:chgData name="Karolina Rzepecka" userId="509006dc-8717-4940-8541-93f0e337676c" providerId="ADAL" clId="{9B7A4C94-A163-4764-916F-4F940CF0B8E6}" dt="2022-10-12T14:26:54.834" v="11526" actId="2696"/>
          <pc:sldLayoutMkLst>
            <pc:docMk/>
            <pc:sldMasterMk cId="4084143291" sldId="2147483801"/>
            <pc:sldLayoutMk cId="1172586392" sldId="2147483815"/>
          </pc:sldLayoutMkLst>
        </pc:sldLayoutChg>
        <pc:sldLayoutChg chg="del">
          <pc:chgData name="Karolina Rzepecka" userId="509006dc-8717-4940-8541-93f0e337676c" providerId="ADAL" clId="{9B7A4C94-A163-4764-916F-4F940CF0B8E6}" dt="2022-10-12T14:26:54.834" v="11526" actId="2696"/>
          <pc:sldLayoutMkLst>
            <pc:docMk/>
            <pc:sldMasterMk cId="4084143291" sldId="2147483801"/>
            <pc:sldLayoutMk cId="2996140369" sldId="2147483816"/>
          </pc:sldLayoutMkLst>
        </pc:sldLayoutChg>
        <pc:sldLayoutChg chg="del">
          <pc:chgData name="Karolina Rzepecka" userId="509006dc-8717-4940-8541-93f0e337676c" providerId="ADAL" clId="{9B7A4C94-A163-4764-916F-4F940CF0B8E6}" dt="2022-10-12T14:26:54.834" v="11526" actId="2696"/>
          <pc:sldLayoutMkLst>
            <pc:docMk/>
            <pc:sldMasterMk cId="4084143291" sldId="2147483801"/>
            <pc:sldLayoutMk cId="3909319907" sldId="2147483817"/>
          </pc:sldLayoutMkLst>
        </pc:sldLayoutChg>
        <pc:sldLayoutChg chg="del">
          <pc:chgData name="Karolina Rzepecka" userId="509006dc-8717-4940-8541-93f0e337676c" providerId="ADAL" clId="{9B7A4C94-A163-4764-916F-4F940CF0B8E6}" dt="2022-10-12T14:26:54.834" v="11526" actId="2696"/>
          <pc:sldLayoutMkLst>
            <pc:docMk/>
            <pc:sldMasterMk cId="4084143291" sldId="2147483801"/>
            <pc:sldLayoutMk cId="1840155001" sldId="2147483818"/>
          </pc:sldLayoutMkLst>
        </pc:sldLayoutChg>
        <pc:sldLayoutChg chg="del">
          <pc:chgData name="Karolina Rzepecka" userId="509006dc-8717-4940-8541-93f0e337676c" providerId="ADAL" clId="{9B7A4C94-A163-4764-916F-4F940CF0B8E6}" dt="2022-10-12T14:26:54.834" v="11526" actId="2696"/>
          <pc:sldLayoutMkLst>
            <pc:docMk/>
            <pc:sldMasterMk cId="4084143291" sldId="2147483801"/>
            <pc:sldLayoutMk cId="832776251" sldId="2147483819"/>
          </pc:sldLayoutMkLst>
        </pc:sldLayoutChg>
        <pc:sldLayoutChg chg="del">
          <pc:chgData name="Karolina Rzepecka" userId="509006dc-8717-4940-8541-93f0e337676c" providerId="ADAL" clId="{9B7A4C94-A163-4764-916F-4F940CF0B8E6}" dt="2022-10-12T14:26:54.834" v="11526" actId="2696"/>
          <pc:sldLayoutMkLst>
            <pc:docMk/>
            <pc:sldMasterMk cId="4084143291" sldId="2147483801"/>
            <pc:sldLayoutMk cId="3785713045" sldId="214748382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3391541002025E-2"/>
          <c:y val="0.18498026018241115"/>
          <c:w val="0.33907332616633257"/>
          <c:h val="0.65375489760728389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Pt>
            <c:idx val="0"/>
            <c:bubble3D val="0"/>
            <c:explosion val="9"/>
            <c:spPr>
              <a:solidFill>
                <a:srgbClr val="8DC63F"/>
              </a:solidFill>
            </c:spPr>
            <c:extLst>
              <c:ext xmlns:c16="http://schemas.microsoft.com/office/drawing/2014/chart" uri="{C3380CC4-5D6E-409C-BE32-E72D297353CC}">
                <c16:uniqueId val="{00000000-B2C0-4C98-A982-7617231B68A2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2C0-4C98-A982-7617231B68A2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B2C0-4C98-A982-7617231B68A2}"/>
              </c:ext>
            </c:extLst>
          </c:dPt>
          <c:cat>
            <c:strRef>
              <c:f>Arkusz1!$A$2:$A$7</c:f>
              <c:strCache>
                <c:ptCount val="4"/>
                <c:pt idx="0">
                  <c:v>6225 engineering</c:v>
                </c:pt>
                <c:pt idx="1">
                  <c:v>3040 production and processina</c:v>
                </c:pt>
                <c:pt idx="2">
                  <c:v>2268 biology and physics</c:v>
                </c:pt>
                <c:pt idx="3">
                  <c:v>916 IT computer science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4"/>
                <c:pt idx="0">
                  <c:v>9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C0-4C98-A982-7617231B6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60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pPr>
            <a:endParaRPr lang="pl-PL"/>
          </a:p>
        </c:txPr>
      </c:legendEntry>
      <c:legendEntry>
        <c:idx val="3"/>
        <c:txPr>
          <a:bodyPr/>
          <a:lstStyle/>
          <a:p>
            <a:pPr>
              <a:defRPr sz="160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pPr>
            <a:endParaRPr lang="pl-PL"/>
          </a:p>
        </c:txPr>
      </c:legendEntry>
      <c:layout>
        <c:manualLayout>
          <c:xMode val="edge"/>
          <c:yMode val="edge"/>
          <c:x val="0.49447114313662832"/>
          <c:y val="0.12727373904002229"/>
          <c:w val="0.50552885686337246"/>
          <c:h val="0.872726260959977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3391541002025E-2"/>
          <c:y val="0.18498026018241123"/>
          <c:w val="0.33907332616633257"/>
          <c:h val="0.65375489760728411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Pt>
            <c:idx val="0"/>
            <c:bubble3D val="0"/>
            <c:explosion val="9"/>
            <c:spPr>
              <a:solidFill>
                <a:srgbClr val="8DC63F"/>
              </a:solidFill>
            </c:spPr>
            <c:extLst>
              <c:ext xmlns:c16="http://schemas.microsoft.com/office/drawing/2014/chart" uri="{C3380CC4-5D6E-409C-BE32-E72D297353CC}">
                <c16:uniqueId val="{00000000-E3FC-4389-A543-CB7ED31C744D}"/>
              </c:ext>
            </c:extLst>
          </c:dPt>
          <c:dPt>
            <c:idx val="1"/>
            <c:bubble3D val="0"/>
            <c:spPr>
              <a:solidFill>
                <a:srgbClr val="1C4582"/>
              </a:solidFill>
            </c:spPr>
            <c:extLst>
              <c:ext xmlns:c16="http://schemas.microsoft.com/office/drawing/2014/chart" uri="{C3380CC4-5D6E-409C-BE32-E72D297353CC}">
                <c16:uniqueId val="{00000001-E3FC-4389-A543-CB7ED31C744D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E3FC-4389-A543-CB7ED31C744D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3FC-4389-A543-CB7ED31C744D}"/>
              </c:ext>
            </c:extLst>
          </c:dPt>
          <c:cat>
            <c:strRef>
              <c:f>Arkusz1!$A$2:$A$7</c:f>
              <c:strCache>
                <c:ptCount val="4"/>
                <c:pt idx="0">
                  <c:v>6225 engineering</c:v>
                </c:pt>
                <c:pt idx="1">
                  <c:v>3040 production and processina</c:v>
                </c:pt>
                <c:pt idx="2">
                  <c:v>2268 biology and physics</c:v>
                </c:pt>
                <c:pt idx="3">
                  <c:v>916 IT computer science</c:v>
                </c:pt>
              </c:strCache>
            </c:strRef>
          </c:cat>
          <c:val>
            <c:numRef>
              <c:f>Arkusz1!$B$2:$B$7</c:f>
              <c:numCache>
                <c:formatCode>General</c:formatCode>
                <c:ptCount val="4"/>
                <c:pt idx="0">
                  <c:v>9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FC-4389-A543-CB7ED31C7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chemeClr val="bg1"/>
                </a:solidFill>
                <a:latin typeface="Aller" pitchFamily="2" charset="-18"/>
              </a:defRPr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bg1"/>
                </a:solidFill>
                <a:latin typeface="Aller" pitchFamily="2" charset="-18"/>
              </a:defRPr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600">
                <a:solidFill>
                  <a:schemeClr val="bg1"/>
                </a:solidFill>
                <a:latin typeface="Aller" pitchFamily="2" charset="-18"/>
              </a:defRPr>
            </a:pPr>
            <a:endParaRPr lang="pl-PL"/>
          </a:p>
        </c:txPr>
      </c:legendEntry>
      <c:legendEntry>
        <c:idx val="3"/>
        <c:txPr>
          <a:bodyPr/>
          <a:lstStyle/>
          <a:p>
            <a:pPr>
              <a:defRPr sz="1600">
                <a:solidFill>
                  <a:schemeClr val="bg1"/>
                </a:solidFill>
                <a:latin typeface="Aller" pitchFamily="2" charset="-18"/>
              </a:defRPr>
            </a:pPr>
            <a:endParaRPr lang="pl-PL"/>
          </a:p>
        </c:txPr>
      </c:legendEntry>
      <c:layout>
        <c:manualLayout>
          <c:xMode val="edge"/>
          <c:yMode val="edge"/>
          <c:x val="0.49447114313662832"/>
          <c:y val="0.12727373904002229"/>
          <c:w val="0.50552885686337268"/>
          <c:h val="0.872726260959977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Rozkład wg typu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0A-4844-A7BB-75BE1796B48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0A-4844-A7BB-75BE1796B48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80A-4844-A7BB-75BE1796B48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80A-4844-A7BB-75BE1796B48B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80A-4844-A7BB-75BE1796B4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IT</c:v>
                </c:pt>
                <c:pt idx="1">
                  <c:v>SSC/GBS</c:v>
                </c:pt>
                <c:pt idx="2">
                  <c:v>R&amp;D</c:v>
                </c:pt>
                <c:pt idx="3">
                  <c:v>BPO</c:v>
                </c:pt>
                <c:pt idx="4">
                  <c:v>Inne</c:v>
                </c:pt>
              </c:strCache>
            </c:strRef>
          </c:cat>
          <c:val>
            <c:numRef>
              <c:f>Arkusz1!$B$2:$B$6</c:f>
              <c:numCache>
                <c:formatCode>0.00%</c:formatCode>
                <c:ptCount val="5"/>
                <c:pt idx="0" formatCode="0%">
                  <c:v>0.35</c:v>
                </c:pt>
                <c:pt idx="1">
                  <c:v>0.26800000000000002</c:v>
                </c:pt>
                <c:pt idx="2">
                  <c:v>0.222</c:v>
                </c:pt>
                <c:pt idx="3">
                  <c:v>0.14399999999999999</c:v>
                </c:pt>
                <c:pt idx="4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9A-4FC6-AF96-DF073D4565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28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6203834345707039E-2"/>
          <c:y val="1.4479138639462607E-2"/>
          <c:w val="0.83397754447269101"/>
          <c:h val="0.136258195344481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Arkusz1!$A$2:$A$14</c:f>
              <c:strCache>
                <c:ptCount val="13"/>
                <c:pt idx="0">
                  <c:v>USA</c:v>
                </c:pt>
                <c:pt idx="1">
                  <c:v>Polska</c:v>
                </c:pt>
                <c:pt idx="2">
                  <c:v>Wielka Brytania</c:v>
                </c:pt>
                <c:pt idx="3">
                  <c:v>Francja</c:v>
                </c:pt>
                <c:pt idx="4">
                  <c:v>Niemcy</c:v>
                </c:pt>
                <c:pt idx="5">
                  <c:v>Szwajcaria</c:v>
                </c:pt>
                <c:pt idx="6">
                  <c:v>Indie</c:v>
                </c:pt>
                <c:pt idx="7">
                  <c:v>Szwecja</c:v>
                </c:pt>
                <c:pt idx="8">
                  <c:v>Holandia</c:v>
                </c:pt>
                <c:pt idx="9">
                  <c:v>Finlandia</c:v>
                </c:pt>
                <c:pt idx="10">
                  <c:v>Irlandia</c:v>
                </c:pt>
                <c:pt idx="11">
                  <c:v>Chiny</c:v>
                </c:pt>
                <c:pt idx="12">
                  <c:v>Belgia</c:v>
                </c:pt>
              </c:strCache>
            </c:strRef>
          </c:cat>
          <c:val>
            <c:numRef>
              <c:f>Arkusz1!$B$2:$B$14</c:f>
              <c:numCache>
                <c:formatCode>General</c:formatCode>
                <c:ptCount val="13"/>
                <c:pt idx="0">
                  <c:v>30.4</c:v>
                </c:pt>
                <c:pt idx="1">
                  <c:v>20.2</c:v>
                </c:pt>
                <c:pt idx="2">
                  <c:v>13.6</c:v>
                </c:pt>
                <c:pt idx="3">
                  <c:v>5.4</c:v>
                </c:pt>
                <c:pt idx="4">
                  <c:v>4.7</c:v>
                </c:pt>
                <c:pt idx="5">
                  <c:v>3.9</c:v>
                </c:pt>
                <c:pt idx="6">
                  <c:v>3.1</c:v>
                </c:pt>
                <c:pt idx="7">
                  <c:v>2.7</c:v>
                </c:pt>
                <c:pt idx="8">
                  <c:v>1.9</c:v>
                </c:pt>
                <c:pt idx="9">
                  <c:v>1.9</c:v>
                </c:pt>
                <c:pt idx="10">
                  <c:v>1.2</c:v>
                </c:pt>
                <c:pt idx="11">
                  <c:v>1.2</c:v>
                </c:pt>
                <c:pt idx="12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0E-4872-819C-2693FE6B00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65030176"/>
        <c:axId val="1865024768"/>
      </c:barChart>
      <c:catAx>
        <c:axId val="186503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65024768"/>
        <c:crosses val="autoZero"/>
        <c:auto val="1"/>
        <c:lblAlgn val="ctr"/>
        <c:lblOffset val="100"/>
        <c:noMultiLvlLbl val="0"/>
      </c:catAx>
      <c:valAx>
        <c:axId val="1865024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6503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179423421021598E-2"/>
          <c:y val="0.25449717676686351"/>
          <c:w val="0.32575718436305884"/>
          <c:h val="0.5451080457524794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rgbClr val="8DC63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53-47EE-99FD-EC4B4604C7B7}"/>
              </c:ext>
            </c:extLst>
          </c:dPt>
          <c:dPt>
            <c:idx val="1"/>
            <c:bubble3D val="0"/>
            <c:spPr>
              <a:solidFill>
                <a:srgbClr val="00B9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153-47EE-99FD-EC4B4604C7B7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153-47EE-99FD-EC4B4604C7B7}"/>
              </c:ext>
            </c:extLst>
          </c:dPt>
          <c:dPt>
            <c:idx val="3"/>
            <c:bubble3D val="0"/>
            <c:spPr>
              <a:solidFill>
                <a:srgbClr val="EC008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53-47EE-99FD-EC4B4604C7B7}"/>
              </c:ext>
            </c:extLst>
          </c:dPt>
          <c:dPt>
            <c:idx val="4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153-47EE-99FD-EC4B4604C7B7}"/>
              </c:ext>
            </c:extLst>
          </c:dPt>
          <c:cat>
            <c:strRef>
              <c:f>Arkusz1!$A$2:$A$6</c:f>
              <c:strCache>
                <c:ptCount val="5"/>
                <c:pt idx="0">
                  <c:v>engineering and technical specialisations</c:v>
                </c:pt>
                <c:pt idx="1">
                  <c:v>manifacturing and processing</c:v>
                </c:pt>
                <c:pt idx="2">
                  <c:v>biology and physics</c:v>
                </c:pt>
                <c:pt idx="3">
                  <c:v>IT/computer science</c:v>
                </c:pt>
                <c:pt idx="4">
                  <c:v>others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5520</c:v>
                </c:pt>
                <c:pt idx="1">
                  <c:v>3029</c:v>
                </c:pt>
                <c:pt idx="2">
                  <c:v>1167</c:v>
                </c:pt>
                <c:pt idx="3">
                  <c:v>2350</c:v>
                </c:pt>
                <c:pt idx="4">
                  <c:v>24434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3-47EE-99FD-EC4B4604C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543015864815238"/>
          <c:y val="0.23806032400526897"/>
          <c:w val="0.55732543359371767"/>
          <c:h val="0.55240799744470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548F41-30A2-417B-B9B9-A6EEBDD4102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680B0DD-E863-42F6-BC85-7F8C11864C46}">
      <dgm:prSet/>
      <dgm:spPr>
        <a:solidFill>
          <a:srgbClr val="0059AB"/>
        </a:solidFill>
      </dgm:spPr>
      <dgm:t>
        <a:bodyPr/>
        <a:lstStyle/>
        <a:p>
          <a:r>
            <a:rPr lang="pl-PL" dirty="0"/>
            <a:t>potencjał intelektualny</a:t>
          </a:r>
        </a:p>
      </dgm:t>
    </dgm:pt>
    <dgm:pt modelId="{B2F373E4-5C8B-4A11-98E8-02C16168F96F}" type="parTrans" cxnId="{DFEF0901-61A0-4F61-9557-D06816FC29C5}">
      <dgm:prSet/>
      <dgm:spPr/>
      <dgm:t>
        <a:bodyPr/>
        <a:lstStyle/>
        <a:p>
          <a:endParaRPr lang="pl-PL"/>
        </a:p>
      </dgm:t>
    </dgm:pt>
    <dgm:pt modelId="{2B024DFC-CBA5-4F0E-842B-A1BD09F3F8E1}" type="sibTrans" cxnId="{DFEF0901-61A0-4F61-9557-D06816FC29C5}">
      <dgm:prSet/>
      <dgm:spPr/>
      <dgm:t>
        <a:bodyPr/>
        <a:lstStyle/>
        <a:p>
          <a:endParaRPr lang="pl-PL"/>
        </a:p>
      </dgm:t>
    </dgm:pt>
    <dgm:pt modelId="{0D243E09-4775-4244-BF3D-4BB6444336CB}">
      <dgm:prSet/>
      <dgm:spPr>
        <a:solidFill>
          <a:srgbClr val="0059AB"/>
        </a:solidFill>
      </dgm:spPr>
      <dgm:t>
        <a:bodyPr/>
        <a:lstStyle/>
        <a:p>
          <a:r>
            <a:rPr lang="pl-PL" dirty="0"/>
            <a:t>ośrodek naukowo-badawczy</a:t>
          </a:r>
        </a:p>
      </dgm:t>
    </dgm:pt>
    <dgm:pt modelId="{2CA06A50-4132-429A-90E8-144CD9E78507}" type="parTrans" cxnId="{EF3FFE82-AB87-4CE3-B086-EF024DE0D26C}">
      <dgm:prSet/>
      <dgm:spPr/>
      <dgm:t>
        <a:bodyPr/>
        <a:lstStyle/>
        <a:p>
          <a:endParaRPr lang="pl-PL"/>
        </a:p>
      </dgm:t>
    </dgm:pt>
    <dgm:pt modelId="{AB50E71B-A654-4CD8-ADF3-23AA0AB07051}" type="sibTrans" cxnId="{EF3FFE82-AB87-4CE3-B086-EF024DE0D26C}">
      <dgm:prSet/>
      <dgm:spPr/>
      <dgm:t>
        <a:bodyPr/>
        <a:lstStyle/>
        <a:p>
          <a:endParaRPr lang="pl-PL"/>
        </a:p>
      </dgm:t>
    </dgm:pt>
    <dgm:pt modelId="{F9BB78CC-86F7-4652-ACE2-E66B705A2147}">
      <dgm:prSet/>
      <dgm:spPr>
        <a:solidFill>
          <a:srgbClr val="0059AB"/>
        </a:solidFill>
      </dgm:spPr>
      <dgm:t>
        <a:bodyPr/>
        <a:lstStyle/>
        <a:p>
          <a:r>
            <a:rPr lang="pl-PL" dirty="0"/>
            <a:t>lokalizacja i komunikacja</a:t>
          </a:r>
        </a:p>
      </dgm:t>
    </dgm:pt>
    <dgm:pt modelId="{ACC6FB4E-3E60-4DBA-9194-1E8B62F9D0C4}" type="parTrans" cxnId="{BA32F50F-5E82-4A54-A9A7-EC6261D01FC5}">
      <dgm:prSet/>
      <dgm:spPr/>
      <dgm:t>
        <a:bodyPr/>
        <a:lstStyle/>
        <a:p>
          <a:endParaRPr lang="pl-PL"/>
        </a:p>
      </dgm:t>
    </dgm:pt>
    <dgm:pt modelId="{80A0033F-5D35-413F-A9E6-AEDF72A305CE}" type="sibTrans" cxnId="{BA32F50F-5E82-4A54-A9A7-EC6261D01FC5}">
      <dgm:prSet/>
      <dgm:spPr/>
      <dgm:t>
        <a:bodyPr/>
        <a:lstStyle/>
        <a:p>
          <a:endParaRPr lang="pl-PL"/>
        </a:p>
      </dgm:t>
    </dgm:pt>
    <dgm:pt modelId="{9C3D82A1-DBDF-4B55-B27D-C79032CFA970}">
      <dgm:prSet/>
      <dgm:spPr>
        <a:solidFill>
          <a:srgbClr val="0059AB"/>
        </a:solidFill>
      </dgm:spPr>
      <dgm:t>
        <a:bodyPr/>
        <a:lstStyle/>
        <a:p>
          <a:r>
            <a:rPr lang="pl-PL" dirty="0"/>
            <a:t>jakość życia w mieście</a:t>
          </a:r>
        </a:p>
      </dgm:t>
    </dgm:pt>
    <dgm:pt modelId="{145772A6-3BDF-4EFE-8535-94D37B5D0417}" type="parTrans" cxnId="{CB6AD4E4-82BC-4006-A2E0-810B3453EFBB}">
      <dgm:prSet/>
      <dgm:spPr/>
      <dgm:t>
        <a:bodyPr/>
        <a:lstStyle/>
        <a:p>
          <a:endParaRPr lang="pl-PL"/>
        </a:p>
      </dgm:t>
    </dgm:pt>
    <dgm:pt modelId="{9449BB59-58EB-4690-B0C9-A41BBE3F28D4}" type="sibTrans" cxnId="{CB6AD4E4-82BC-4006-A2E0-810B3453EFBB}">
      <dgm:prSet/>
      <dgm:spPr/>
      <dgm:t>
        <a:bodyPr/>
        <a:lstStyle/>
        <a:p>
          <a:endParaRPr lang="pl-PL"/>
        </a:p>
      </dgm:t>
    </dgm:pt>
    <dgm:pt modelId="{FE8AD059-8248-4CC1-BD53-6E3612DEFE0C}">
      <dgm:prSet/>
      <dgm:spPr>
        <a:solidFill>
          <a:srgbClr val="0059AB"/>
        </a:solidFill>
      </dgm:spPr>
      <dgm:t>
        <a:bodyPr/>
        <a:lstStyle/>
        <a:p>
          <a:r>
            <a:rPr lang="pl-PL" dirty="0"/>
            <a:t>powierzchnie biurowe</a:t>
          </a:r>
        </a:p>
      </dgm:t>
    </dgm:pt>
    <dgm:pt modelId="{6D04B86E-5305-473C-8852-9077FD0078FB}" type="parTrans" cxnId="{DF4CF7AA-BB83-4049-A4F1-29B659A051C2}">
      <dgm:prSet/>
      <dgm:spPr/>
      <dgm:t>
        <a:bodyPr/>
        <a:lstStyle/>
        <a:p>
          <a:endParaRPr lang="pl-PL"/>
        </a:p>
      </dgm:t>
    </dgm:pt>
    <dgm:pt modelId="{F8DC61FB-286C-4001-A313-3329743C3FDE}" type="sibTrans" cxnId="{DF4CF7AA-BB83-4049-A4F1-29B659A051C2}">
      <dgm:prSet/>
      <dgm:spPr/>
      <dgm:t>
        <a:bodyPr/>
        <a:lstStyle/>
        <a:p>
          <a:endParaRPr lang="pl-PL"/>
        </a:p>
      </dgm:t>
    </dgm:pt>
    <dgm:pt modelId="{4C0E2FC2-4851-4F79-BD46-0C9ABAAD096F}" type="pres">
      <dgm:prSet presAssocID="{FB548F41-30A2-417B-B9B9-A6EEBDD41026}" presName="linear" presStyleCnt="0">
        <dgm:presLayoutVars>
          <dgm:animLvl val="lvl"/>
          <dgm:resizeHandles val="exact"/>
        </dgm:presLayoutVars>
      </dgm:prSet>
      <dgm:spPr/>
    </dgm:pt>
    <dgm:pt modelId="{182121A5-5E87-4540-B773-7CD38D8298BB}" type="pres">
      <dgm:prSet presAssocID="{F680B0DD-E863-42F6-BC85-7F8C11864C46}" presName="parentText" presStyleLbl="node1" presStyleIdx="0" presStyleCnt="5" custLinFactNeighborX="-9126" custLinFactNeighborY="5206">
        <dgm:presLayoutVars>
          <dgm:chMax val="0"/>
          <dgm:bulletEnabled val="1"/>
        </dgm:presLayoutVars>
      </dgm:prSet>
      <dgm:spPr/>
    </dgm:pt>
    <dgm:pt modelId="{92EC2D12-ED52-4D58-B6E0-42F83546769A}" type="pres">
      <dgm:prSet presAssocID="{2B024DFC-CBA5-4F0E-842B-A1BD09F3F8E1}" presName="spacer" presStyleCnt="0"/>
      <dgm:spPr/>
    </dgm:pt>
    <dgm:pt modelId="{CBA61D24-ECA7-4B36-90FE-96F4C9FC6F0B}" type="pres">
      <dgm:prSet presAssocID="{0D243E09-4775-4244-BF3D-4BB6444336CB}" presName="parentText" presStyleLbl="node1" presStyleIdx="1" presStyleCnt="5" custLinFactNeighborY="19507">
        <dgm:presLayoutVars>
          <dgm:chMax val="0"/>
          <dgm:bulletEnabled val="1"/>
        </dgm:presLayoutVars>
      </dgm:prSet>
      <dgm:spPr/>
    </dgm:pt>
    <dgm:pt modelId="{D4738CDD-CE18-442E-BB3F-E662C1E434E9}" type="pres">
      <dgm:prSet presAssocID="{AB50E71B-A654-4CD8-ADF3-23AA0AB07051}" presName="spacer" presStyleCnt="0"/>
      <dgm:spPr/>
    </dgm:pt>
    <dgm:pt modelId="{36D744B8-30E1-46D1-8FEA-3AA9F4C29BD9}" type="pres">
      <dgm:prSet presAssocID="{F9BB78CC-86F7-4652-ACE2-E66B705A2147}" presName="parentText" presStyleLbl="node1" presStyleIdx="2" presStyleCnt="5" custLinFactNeighborX="281" custLinFactNeighborY="1">
        <dgm:presLayoutVars>
          <dgm:chMax val="0"/>
          <dgm:bulletEnabled val="1"/>
        </dgm:presLayoutVars>
      </dgm:prSet>
      <dgm:spPr/>
    </dgm:pt>
    <dgm:pt modelId="{445B6DC4-CCE5-4431-9901-AE2FDB92123C}" type="pres">
      <dgm:prSet presAssocID="{80A0033F-5D35-413F-A9E6-AEDF72A305CE}" presName="spacer" presStyleCnt="0"/>
      <dgm:spPr/>
    </dgm:pt>
    <dgm:pt modelId="{E322ACDE-1513-41A2-8D91-9A024E73400F}" type="pres">
      <dgm:prSet presAssocID="{FE8AD059-8248-4CC1-BD53-6E3612DEFE0C}" presName="parentText" presStyleLbl="node1" presStyleIdx="3" presStyleCnt="5" custLinFactNeighborY="19507">
        <dgm:presLayoutVars>
          <dgm:chMax val="0"/>
          <dgm:bulletEnabled val="1"/>
        </dgm:presLayoutVars>
      </dgm:prSet>
      <dgm:spPr/>
    </dgm:pt>
    <dgm:pt modelId="{797E86E1-C903-4444-B588-7F5FB736E455}" type="pres">
      <dgm:prSet presAssocID="{F8DC61FB-286C-4001-A313-3329743C3FDE}" presName="spacer" presStyleCnt="0"/>
      <dgm:spPr/>
    </dgm:pt>
    <dgm:pt modelId="{21C2550D-4D9C-4C06-9F78-8ABB2FE75092}" type="pres">
      <dgm:prSet presAssocID="{9C3D82A1-DBDF-4B55-B27D-C79032CFA97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FEF0901-61A0-4F61-9557-D06816FC29C5}" srcId="{FB548F41-30A2-417B-B9B9-A6EEBDD41026}" destId="{F680B0DD-E863-42F6-BC85-7F8C11864C46}" srcOrd="0" destOrd="0" parTransId="{B2F373E4-5C8B-4A11-98E8-02C16168F96F}" sibTransId="{2B024DFC-CBA5-4F0E-842B-A1BD09F3F8E1}"/>
    <dgm:cxn modelId="{BA32F50F-5E82-4A54-A9A7-EC6261D01FC5}" srcId="{FB548F41-30A2-417B-B9B9-A6EEBDD41026}" destId="{F9BB78CC-86F7-4652-ACE2-E66B705A2147}" srcOrd="2" destOrd="0" parTransId="{ACC6FB4E-3E60-4DBA-9194-1E8B62F9D0C4}" sibTransId="{80A0033F-5D35-413F-A9E6-AEDF72A305CE}"/>
    <dgm:cxn modelId="{32E33121-722A-46DE-B2AC-173EB6829D80}" type="presOf" srcId="{FB548F41-30A2-417B-B9B9-A6EEBDD41026}" destId="{4C0E2FC2-4851-4F79-BD46-0C9ABAAD096F}" srcOrd="0" destOrd="0" presId="urn:microsoft.com/office/officeart/2005/8/layout/vList2"/>
    <dgm:cxn modelId="{EF3FFE82-AB87-4CE3-B086-EF024DE0D26C}" srcId="{FB548F41-30A2-417B-B9B9-A6EEBDD41026}" destId="{0D243E09-4775-4244-BF3D-4BB6444336CB}" srcOrd="1" destOrd="0" parTransId="{2CA06A50-4132-429A-90E8-144CD9E78507}" sibTransId="{AB50E71B-A654-4CD8-ADF3-23AA0AB07051}"/>
    <dgm:cxn modelId="{D374FF9F-B8D7-40D4-8E82-64268CE17E9C}" type="presOf" srcId="{F680B0DD-E863-42F6-BC85-7F8C11864C46}" destId="{182121A5-5E87-4540-B773-7CD38D8298BB}" srcOrd="0" destOrd="0" presId="urn:microsoft.com/office/officeart/2005/8/layout/vList2"/>
    <dgm:cxn modelId="{DF4CF7AA-BB83-4049-A4F1-29B659A051C2}" srcId="{FB548F41-30A2-417B-B9B9-A6EEBDD41026}" destId="{FE8AD059-8248-4CC1-BD53-6E3612DEFE0C}" srcOrd="3" destOrd="0" parTransId="{6D04B86E-5305-473C-8852-9077FD0078FB}" sibTransId="{F8DC61FB-286C-4001-A313-3329743C3FDE}"/>
    <dgm:cxn modelId="{CB6AD4E4-82BC-4006-A2E0-810B3453EFBB}" srcId="{FB548F41-30A2-417B-B9B9-A6EEBDD41026}" destId="{9C3D82A1-DBDF-4B55-B27D-C79032CFA970}" srcOrd="4" destOrd="0" parTransId="{145772A6-3BDF-4EFE-8535-94D37B5D0417}" sibTransId="{9449BB59-58EB-4690-B0C9-A41BBE3F28D4}"/>
    <dgm:cxn modelId="{85285FE9-9CA7-4899-8EDC-56ADE1FFA07D}" type="presOf" srcId="{FE8AD059-8248-4CC1-BD53-6E3612DEFE0C}" destId="{E322ACDE-1513-41A2-8D91-9A024E73400F}" srcOrd="0" destOrd="0" presId="urn:microsoft.com/office/officeart/2005/8/layout/vList2"/>
    <dgm:cxn modelId="{285886F0-3661-43C4-B703-0BFA41B5D833}" type="presOf" srcId="{0D243E09-4775-4244-BF3D-4BB6444336CB}" destId="{CBA61D24-ECA7-4B36-90FE-96F4C9FC6F0B}" srcOrd="0" destOrd="0" presId="urn:microsoft.com/office/officeart/2005/8/layout/vList2"/>
    <dgm:cxn modelId="{5BCB0DF9-FF8F-4F9D-B6A0-CC7647A5695F}" type="presOf" srcId="{F9BB78CC-86F7-4652-ACE2-E66B705A2147}" destId="{36D744B8-30E1-46D1-8FEA-3AA9F4C29BD9}" srcOrd="0" destOrd="0" presId="urn:microsoft.com/office/officeart/2005/8/layout/vList2"/>
    <dgm:cxn modelId="{5AA804FA-D33D-4794-9B56-417475E3849D}" type="presOf" srcId="{9C3D82A1-DBDF-4B55-B27D-C79032CFA970}" destId="{21C2550D-4D9C-4C06-9F78-8ABB2FE75092}" srcOrd="0" destOrd="0" presId="urn:microsoft.com/office/officeart/2005/8/layout/vList2"/>
    <dgm:cxn modelId="{33BF5DC9-EFB6-4294-B653-B8A35B670270}" type="presParOf" srcId="{4C0E2FC2-4851-4F79-BD46-0C9ABAAD096F}" destId="{182121A5-5E87-4540-B773-7CD38D8298BB}" srcOrd="0" destOrd="0" presId="urn:microsoft.com/office/officeart/2005/8/layout/vList2"/>
    <dgm:cxn modelId="{E4B49423-6643-472A-875D-421F06FF1215}" type="presParOf" srcId="{4C0E2FC2-4851-4F79-BD46-0C9ABAAD096F}" destId="{92EC2D12-ED52-4D58-B6E0-42F83546769A}" srcOrd="1" destOrd="0" presId="urn:microsoft.com/office/officeart/2005/8/layout/vList2"/>
    <dgm:cxn modelId="{AD5D95D2-0928-4B58-ADFA-614E97945670}" type="presParOf" srcId="{4C0E2FC2-4851-4F79-BD46-0C9ABAAD096F}" destId="{CBA61D24-ECA7-4B36-90FE-96F4C9FC6F0B}" srcOrd="2" destOrd="0" presId="urn:microsoft.com/office/officeart/2005/8/layout/vList2"/>
    <dgm:cxn modelId="{0A99CA5A-9305-44B2-9794-AD3B77E514CE}" type="presParOf" srcId="{4C0E2FC2-4851-4F79-BD46-0C9ABAAD096F}" destId="{D4738CDD-CE18-442E-BB3F-E662C1E434E9}" srcOrd="3" destOrd="0" presId="urn:microsoft.com/office/officeart/2005/8/layout/vList2"/>
    <dgm:cxn modelId="{FB609FC3-3A94-4474-B987-F0B23002A6CC}" type="presParOf" srcId="{4C0E2FC2-4851-4F79-BD46-0C9ABAAD096F}" destId="{36D744B8-30E1-46D1-8FEA-3AA9F4C29BD9}" srcOrd="4" destOrd="0" presId="urn:microsoft.com/office/officeart/2005/8/layout/vList2"/>
    <dgm:cxn modelId="{47559495-D953-46AF-BEC8-377A102868AF}" type="presParOf" srcId="{4C0E2FC2-4851-4F79-BD46-0C9ABAAD096F}" destId="{445B6DC4-CCE5-4431-9901-AE2FDB92123C}" srcOrd="5" destOrd="0" presId="urn:microsoft.com/office/officeart/2005/8/layout/vList2"/>
    <dgm:cxn modelId="{D9419669-2567-4EE8-90FE-67B89C8E1447}" type="presParOf" srcId="{4C0E2FC2-4851-4F79-BD46-0C9ABAAD096F}" destId="{E322ACDE-1513-41A2-8D91-9A024E73400F}" srcOrd="6" destOrd="0" presId="urn:microsoft.com/office/officeart/2005/8/layout/vList2"/>
    <dgm:cxn modelId="{1460A8B3-5515-48A0-BB83-AA1981C5B518}" type="presParOf" srcId="{4C0E2FC2-4851-4F79-BD46-0C9ABAAD096F}" destId="{797E86E1-C903-4444-B588-7F5FB736E455}" srcOrd="7" destOrd="0" presId="urn:microsoft.com/office/officeart/2005/8/layout/vList2"/>
    <dgm:cxn modelId="{BD482800-7C62-4423-B31C-4DD72913AB3B}" type="presParOf" srcId="{4C0E2FC2-4851-4F79-BD46-0C9ABAAD096F}" destId="{21C2550D-4D9C-4C06-9F78-8ABB2FE7509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72454-FFD0-4E98-A7F4-AFD9642B46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487AB55-435E-42A9-AF54-F48601805ECB}">
      <dgm:prSet/>
      <dgm:spPr>
        <a:solidFill>
          <a:srgbClr val="4C7BB2"/>
        </a:solidFill>
      </dgm:spPr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1</a:t>
          </a:r>
          <a:r>
            <a:rPr lang="pl-PL" dirty="0">
              <a:solidFill>
                <a:schemeClr val="bg1"/>
              </a:solidFill>
            </a:rPr>
            <a:t>,</a:t>
          </a:r>
          <a:r>
            <a:rPr lang="en-US" dirty="0">
              <a:solidFill>
                <a:schemeClr val="bg1"/>
              </a:solidFill>
            </a:rPr>
            <a:t>6</a:t>
          </a:r>
          <a:r>
            <a:rPr lang="pl-PL" dirty="0">
              <a:solidFill>
                <a:schemeClr val="bg1"/>
              </a:solidFill>
            </a:rPr>
            <a:t>4 mln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pl-PL" b="0" i="0" dirty="0"/>
            <a:t>m</a:t>
          </a:r>
          <a:r>
            <a:rPr lang="pl-PL" b="0" i="0" baseline="30000" dirty="0"/>
            <a:t>2 </a:t>
          </a:r>
          <a:r>
            <a:rPr lang="en-US" dirty="0"/>
            <a:t> </a:t>
          </a:r>
          <a:r>
            <a:rPr lang="pl-PL" dirty="0"/>
            <a:t>dostępnych powierzchni biurowych</a:t>
          </a:r>
        </a:p>
      </dgm:t>
    </dgm:pt>
    <dgm:pt modelId="{6E32413D-5FB7-4D74-8638-5C5EDE486170}" type="parTrans" cxnId="{6486AF8D-DA2F-4CA4-AAA3-77A574151981}">
      <dgm:prSet/>
      <dgm:spPr/>
      <dgm:t>
        <a:bodyPr/>
        <a:lstStyle/>
        <a:p>
          <a:endParaRPr lang="pl-PL"/>
        </a:p>
      </dgm:t>
    </dgm:pt>
    <dgm:pt modelId="{89AFE673-9D7B-49AC-B184-B92038042B81}" type="sibTrans" cxnId="{6486AF8D-DA2F-4CA4-AAA3-77A574151981}">
      <dgm:prSet/>
      <dgm:spPr/>
      <dgm:t>
        <a:bodyPr/>
        <a:lstStyle/>
        <a:p>
          <a:endParaRPr lang="pl-PL"/>
        </a:p>
      </dgm:t>
    </dgm:pt>
    <dgm:pt modelId="{E944D81B-AE97-450F-A51A-44655AC66C70}">
      <dgm:prSet/>
      <dgm:spPr>
        <a:solidFill>
          <a:srgbClr val="5385B9"/>
        </a:solidFill>
      </dgm:spPr>
      <dgm:t>
        <a:bodyPr/>
        <a:lstStyle/>
        <a:p>
          <a:pPr algn="ctr"/>
          <a:r>
            <a:rPr lang="en-US" dirty="0">
              <a:solidFill>
                <a:schemeClr val="bg1"/>
              </a:solidFill>
            </a:rPr>
            <a:t>160 </a:t>
          </a:r>
          <a:r>
            <a:rPr lang="pl-PL" dirty="0">
              <a:solidFill>
                <a:schemeClr val="bg1"/>
              </a:solidFill>
            </a:rPr>
            <a:t>tys. </a:t>
          </a:r>
          <a:r>
            <a:rPr lang="pl-PL" b="0" i="0" dirty="0"/>
            <a:t>m</a:t>
          </a:r>
          <a:r>
            <a:rPr lang="pl-PL" b="0" i="0" baseline="30000" dirty="0"/>
            <a:t>2</a:t>
          </a:r>
          <a:r>
            <a:rPr lang="en-US" i="0" dirty="0"/>
            <a:t> </a:t>
          </a:r>
          <a:r>
            <a:rPr lang="pl-PL" i="0" dirty="0"/>
            <a:t>w trakcie budowy</a:t>
          </a:r>
          <a:r>
            <a:rPr lang="en-US" dirty="0"/>
            <a:t> </a:t>
          </a:r>
          <a:endParaRPr lang="pl-PL" dirty="0"/>
        </a:p>
      </dgm:t>
    </dgm:pt>
    <dgm:pt modelId="{912D5465-064E-42CF-BB94-909683AC809F}" type="parTrans" cxnId="{1C937556-4CA4-4E04-AD6F-820D1D5135D5}">
      <dgm:prSet/>
      <dgm:spPr/>
      <dgm:t>
        <a:bodyPr/>
        <a:lstStyle/>
        <a:p>
          <a:endParaRPr lang="pl-PL"/>
        </a:p>
      </dgm:t>
    </dgm:pt>
    <dgm:pt modelId="{898EE94B-A425-4FAE-8280-7AB56842A1CE}" type="sibTrans" cxnId="{1C937556-4CA4-4E04-AD6F-820D1D5135D5}">
      <dgm:prSet/>
      <dgm:spPr/>
      <dgm:t>
        <a:bodyPr/>
        <a:lstStyle/>
        <a:p>
          <a:endParaRPr lang="pl-PL"/>
        </a:p>
      </dgm:t>
    </dgm:pt>
    <dgm:pt modelId="{9E9C7012-6C6D-4230-B4B4-E29285DD24ED}">
      <dgm:prSet/>
      <dgm:spPr>
        <a:solidFill>
          <a:srgbClr val="5385B9"/>
        </a:solidFill>
      </dgm:spPr>
      <dgm:t>
        <a:bodyPr/>
        <a:lstStyle/>
        <a:p>
          <a:pPr algn="ctr"/>
          <a:r>
            <a:rPr lang="pl-PL" dirty="0"/>
            <a:t>15,6% pustostanów</a:t>
          </a:r>
        </a:p>
      </dgm:t>
    </dgm:pt>
    <dgm:pt modelId="{09C8E294-1974-428F-A7FF-67ECC59FE89E}" type="parTrans" cxnId="{A6624A0E-9533-421A-BB5A-32D819E43B4F}">
      <dgm:prSet/>
      <dgm:spPr/>
      <dgm:t>
        <a:bodyPr/>
        <a:lstStyle/>
        <a:p>
          <a:endParaRPr lang="pl-PL"/>
        </a:p>
      </dgm:t>
    </dgm:pt>
    <dgm:pt modelId="{E1EB1D05-5480-455F-A585-EF80D4BBFAF5}" type="sibTrans" cxnId="{A6624A0E-9533-421A-BB5A-32D819E43B4F}">
      <dgm:prSet/>
      <dgm:spPr/>
      <dgm:t>
        <a:bodyPr/>
        <a:lstStyle/>
        <a:p>
          <a:endParaRPr lang="pl-PL"/>
        </a:p>
      </dgm:t>
    </dgm:pt>
    <dgm:pt modelId="{5CEAD00A-AAEA-4652-87F2-1EEDBA236285}" type="pres">
      <dgm:prSet presAssocID="{F8F72454-FFD0-4E98-A7F4-AFD9642B460E}" presName="linear" presStyleCnt="0">
        <dgm:presLayoutVars>
          <dgm:animLvl val="lvl"/>
          <dgm:resizeHandles val="exact"/>
        </dgm:presLayoutVars>
      </dgm:prSet>
      <dgm:spPr/>
    </dgm:pt>
    <dgm:pt modelId="{A0A8031D-3F05-40FF-A39D-8D9866332C01}" type="pres">
      <dgm:prSet presAssocID="{8487AB55-435E-42A9-AF54-F48601805ECB}" presName="parentText" presStyleLbl="node1" presStyleIdx="0" presStyleCnt="3" custScaleY="163772" custLinFactNeighborX="-4575" custLinFactNeighborY="18267">
        <dgm:presLayoutVars>
          <dgm:chMax val="0"/>
          <dgm:bulletEnabled val="1"/>
        </dgm:presLayoutVars>
      </dgm:prSet>
      <dgm:spPr/>
    </dgm:pt>
    <dgm:pt modelId="{7868983D-C49D-4354-9392-082138F22B2A}" type="pres">
      <dgm:prSet presAssocID="{89AFE673-9D7B-49AC-B184-B92038042B81}" presName="spacer" presStyleCnt="0"/>
      <dgm:spPr/>
    </dgm:pt>
    <dgm:pt modelId="{631847B1-2EC5-4421-9E2F-2EBFBB21EF87}" type="pres">
      <dgm:prSet presAssocID="{E944D81B-AE97-450F-A51A-44655AC66C70}" presName="parentText" presStyleLbl="node1" presStyleIdx="1" presStyleCnt="3" custScaleX="80048" custScaleY="147710">
        <dgm:presLayoutVars>
          <dgm:chMax val="0"/>
          <dgm:bulletEnabled val="1"/>
        </dgm:presLayoutVars>
      </dgm:prSet>
      <dgm:spPr/>
    </dgm:pt>
    <dgm:pt modelId="{AE73B3BF-7537-43C0-BAFE-AAD8AA4EEF91}" type="pres">
      <dgm:prSet presAssocID="{898EE94B-A425-4FAE-8280-7AB56842A1CE}" presName="spacer" presStyleCnt="0"/>
      <dgm:spPr/>
    </dgm:pt>
    <dgm:pt modelId="{CAC00471-A6C5-4974-B129-4AC04EC96CF1}" type="pres">
      <dgm:prSet presAssocID="{9E9C7012-6C6D-4230-B4B4-E29285DD24ED}" presName="parentText" presStyleLbl="node1" presStyleIdx="2" presStyleCnt="3" custScaleX="43118" custScaleY="135919" custLinFactNeighborY="86660">
        <dgm:presLayoutVars>
          <dgm:chMax val="0"/>
          <dgm:bulletEnabled val="1"/>
        </dgm:presLayoutVars>
      </dgm:prSet>
      <dgm:spPr/>
    </dgm:pt>
  </dgm:ptLst>
  <dgm:cxnLst>
    <dgm:cxn modelId="{A6624A0E-9533-421A-BB5A-32D819E43B4F}" srcId="{F8F72454-FFD0-4E98-A7F4-AFD9642B460E}" destId="{9E9C7012-6C6D-4230-B4B4-E29285DD24ED}" srcOrd="2" destOrd="0" parTransId="{09C8E294-1974-428F-A7FF-67ECC59FE89E}" sibTransId="{E1EB1D05-5480-455F-A585-EF80D4BBFAF5}"/>
    <dgm:cxn modelId="{D3A97526-3238-4431-983B-2CF08D8BF152}" type="presOf" srcId="{E944D81B-AE97-450F-A51A-44655AC66C70}" destId="{631847B1-2EC5-4421-9E2F-2EBFBB21EF87}" srcOrd="0" destOrd="0" presId="urn:microsoft.com/office/officeart/2005/8/layout/vList2"/>
    <dgm:cxn modelId="{1C937556-4CA4-4E04-AD6F-820D1D5135D5}" srcId="{F8F72454-FFD0-4E98-A7F4-AFD9642B460E}" destId="{E944D81B-AE97-450F-A51A-44655AC66C70}" srcOrd="1" destOrd="0" parTransId="{912D5465-064E-42CF-BB94-909683AC809F}" sibTransId="{898EE94B-A425-4FAE-8280-7AB56842A1CE}"/>
    <dgm:cxn modelId="{7211017F-B93E-42F1-BF99-DAAEB836BAD1}" type="presOf" srcId="{F8F72454-FFD0-4E98-A7F4-AFD9642B460E}" destId="{5CEAD00A-AAEA-4652-87F2-1EEDBA236285}" srcOrd="0" destOrd="0" presId="urn:microsoft.com/office/officeart/2005/8/layout/vList2"/>
    <dgm:cxn modelId="{6486AF8D-DA2F-4CA4-AAA3-77A574151981}" srcId="{F8F72454-FFD0-4E98-A7F4-AFD9642B460E}" destId="{8487AB55-435E-42A9-AF54-F48601805ECB}" srcOrd="0" destOrd="0" parTransId="{6E32413D-5FB7-4D74-8638-5C5EDE486170}" sibTransId="{89AFE673-9D7B-49AC-B184-B92038042B81}"/>
    <dgm:cxn modelId="{AA00E48D-86AE-4AAF-828D-98CF701B0D73}" type="presOf" srcId="{8487AB55-435E-42A9-AF54-F48601805ECB}" destId="{A0A8031D-3F05-40FF-A39D-8D9866332C01}" srcOrd="0" destOrd="0" presId="urn:microsoft.com/office/officeart/2005/8/layout/vList2"/>
    <dgm:cxn modelId="{B2D651B5-CF03-4FF0-99E1-1D42AA6FEDAE}" type="presOf" srcId="{9E9C7012-6C6D-4230-B4B4-E29285DD24ED}" destId="{CAC00471-A6C5-4974-B129-4AC04EC96CF1}" srcOrd="0" destOrd="0" presId="urn:microsoft.com/office/officeart/2005/8/layout/vList2"/>
    <dgm:cxn modelId="{641998B8-637C-4CB9-BDCB-0DEA407FF8D1}" type="presParOf" srcId="{5CEAD00A-AAEA-4652-87F2-1EEDBA236285}" destId="{A0A8031D-3F05-40FF-A39D-8D9866332C01}" srcOrd="0" destOrd="0" presId="urn:microsoft.com/office/officeart/2005/8/layout/vList2"/>
    <dgm:cxn modelId="{09DF542B-4CE6-41BA-91BC-261644B8E782}" type="presParOf" srcId="{5CEAD00A-AAEA-4652-87F2-1EEDBA236285}" destId="{7868983D-C49D-4354-9392-082138F22B2A}" srcOrd="1" destOrd="0" presId="urn:microsoft.com/office/officeart/2005/8/layout/vList2"/>
    <dgm:cxn modelId="{A809042B-F43B-4CEE-8878-BCFD405FAB57}" type="presParOf" srcId="{5CEAD00A-AAEA-4652-87F2-1EEDBA236285}" destId="{631847B1-2EC5-4421-9E2F-2EBFBB21EF87}" srcOrd="2" destOrd="0" presId="urn:microsoft.com/office/officeart/2005/8/layout/vList2"/>
    <dgm:cxn modelId="{94D22176-0D62-406C-BE44-1977BCFB6D9D}" type="presParOf" srcId="{5CEAD00A-AAEA-4652-87F2-1EEDBA236285}" destId="{AE73B3BF-7537-43C0-BAFE-AAD8AA4EEF91}" srcOrd="3" destOrd="0" presId="urn:microsoft.com/office/officeart/2005/8/layout/vList2"/>
    <dgm:cxn modelId="{DE44BA0C-25C7-4715-8687-C8E099C2FE7F}" type="presParOf" srcId="{5CEAD00A-AAEA-4652-87F2-1EEDBA236285}" destId="{CAC00471-A6C5-4974-B129-4AC04EC96CF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2121A5-5E87-4540-B773-7CD38D8298BB}">
      <dsp:nvSpPr>
        <dsp:cNvPr id="0" name=""/>
        <dsp:cNvSpPr/>
      </dsp:nvSpPr>
      <dsp:spPr>
        <a:xfrm>
          <a:off x="0" y="26234"/>
          <a:ext cx="5159148" cy="695565"/>
        </a:xfrm>
        <a:prstGeom prst="roundRect">
          <a:avLst/>
        </a:prstGeom>
        <a:solidFill>
          <a:srgbClr val="0059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potencjał intelektualny</a:t>
          </a:r>
        </a:p>
      </dsp:txBody>
      <dsp:txXfrm>
        <a:off x="33955" y="60189"/>
        <a:ext cx="5091238" cy="627655"/>
      </dsp:txXfrm>
    </dsp:sp>
    <dsp:sp modelId="{CBA61D24-ECA7-4B36-90FE-96F4C9FC6F0B}">
      <dsp:nvSpPr>
        <dsp:cNvPr id="0" name=""/>
        <dsp:cNvSpPr/>
      </dsp:nvSpPr>
      <dsp:spPr>
        <a:xfrm>
          <a:off x="0" y="817263"/>
          <a:ext cx="5159148" cy="695565"/>
        </a:xfrm>
        <a:prstGeom prst="roundRect">
          <a:avLst/>
        </a:prstGeom>
        <a:solidFill>
          <a:srgbClr val="0059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ośrodek naukowo-badawczy</a:t>
          </a:r>
        </a:p>
      </dsp:txBody>
      <dsp:txXfrm>
        <a:off x="33955" y="851218"/>
        <a:ext cx="5091238" cy="627655"/>
      </dsp:txXfrm>
    </dsp:sp>
    <dsp:sp modelId="{36D744B8-30E1-46D1-8FEA-3AA9F4C29BD9}">
      <dsp:nvSpPr>
        <dsp:cNvPr id="0" name=""/>
        <dsp:cNvSpPr/>
      </dsp:nvSpPr>
      <dsp:spPr>
        <a:xfrm>
          <a:off x="0" y="1580056"/>
          <a:ext cx="5159148" cy="695565"/>
        </a:xfrm>
        <a:prstGeom prst="roundRect">
          <a:avLst/>
        </a:prstGeom>
        <a:solidFill>
          <a:srgbClr val="0059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lokalizacja i komunikacja</a:t>
          </a:r>
        </a:p>
      </dsp:txBody>
      <dsp:txXfrm>
        <a:off x="33955" y="1614011"/>
        <a:ext cx="5091238" cy="627655"/>
      </dsp:txXfrm>
    </dsp:sp>
    <dsp:sp modelId="{E322ACDE-1513-41A2-8D91-9A024E73400F}">
      <dsp:nvSpPr>
        <dsp:cNvPr id="0" name=""/>
        <dsp:cNvSpPr/>
      </dsp:nvSpPr>
      <dsp:spPr>
        <a:xfrm>
          <a:off x="0" y="2375433"/>
          <a:ext cx="5159148" cy="695565"/>
        </a:xfrm>
        <a:prstGeom prst="roundRect">
          <a:avLst/>
        </a:prstGeom>
        <a:solidFill>
          <a:srgbClr val="0059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powierzchnie biurowe</a:t>
          </a:r>
        </a:p>
      </dsp:txBody>
      <dsp:txXfrm>
        <a:off x="33955" y="2409388"/>
        <a:ext cx="5091238" cy="627655"/>
      </dsp:txXfrm>
    </dsp:sp>
    <dsp:sp modelId="{21C2550D-4D9C-4C06-9F78-8ABB2FE75092}">
      <dsp:nvSpPr>
        <dsp:cNvPr id="0" name=""/>
        <dsp:cNvSpPr/>
      </dsp:nvSpPr>
      <dsp:spPr>
        <a:xfrm>
          <a:off x="0" y="3138226"/>
          <a:ext cx="5159148" cy="695565"/>
        </a:xfrm>
        <a:prstGeom prst="roundRect">
          <a:avLst/>
        </a:prstGeom>
        <a:solidFill>
          <a:srgbClr val="0059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jakość życia w mieście</a:t>
          </a:r>
        </a:p>
      </dsp:txBody>
      <dsp:txXfrm>
        <a:off x="33955" y="3172181"/>
        <a:ext cx="5091238" cy="627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8031D-3F05-40FF-A39D-8D9866332C01}">
      <dsp:nvSpPr>
        <dsp:cNvPr id="0" name=""/>
        <dsp:cNvSpPr/>
      </dsp:nvSpPr>
      <dsp:spPr>
        <a:xfrm>
          <a:off x="0" y="66298"/>
          <a:ext cx="5845075" cy="785614"/>
        </a:xfrm>
        <a:prstGeom prst="roundRect">
          <a:avLst/>
        </a:prstGeom>
        <a:solidFill>
          <a:srgbClr val="4C7BB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1</a:t>
          </a:r>
          <a:r>
            <a:rPr lang="pl-PL" sz="2000" kern="1200" dirty="0">
              <a:solidFill>
                <a:schemeClr val="bg1"/>
              </a:solidFill>
            </a:rPr>
            <a:t>,</a:t>
          </a:r>
          <a:r>
            <a:rPr lang="en-US" sz="2000" kern="1200" dirty="0">
              <a:solidFill>
                <a:schemeClr val="bg1"/>
              </a:solidFill>
            </a:rPr>
            <a:t>6</a:t>
          </a:r>
          <a:r>
            <a:rPr lang="pl-PL" sz="2000" kern="1200" dirty="0">
              <a:solidFill>
                <a:schemeClr val="bg1"/>
              </a:solidFill>
            </a:rPr>
            <a:t>4 mln</a:t>
          </a:r>
          <a:r>
            <a:rPr lang="en-US" sz="2000" kern="1200" dirty="0">
              <a:solidFill>
                <a:schemeClr val="bg1"/>
              </a:solidFill>
            </a:rPr>
            <a:t> </a:t>
          </a:r>
          <a:r>
            <a:rPr lang="pl-PL" sz="2000" b="0" i="0" kern="1200" dirty="0"/>
            <a:t>m</a:t>
          </a:r>
          <a:r>
            <a:rPr lang="pl-PL" sz="2000" b="0" i="0" kern="1200" baseline="30000" dirty="0"/>
            <a:t>2 </a:t>
          </a:r>
          <a:r>
            <a:rPr lang="en-US" sz="2000" kern="1200" dirty="0"/>
            <a:t> </a:t>
          </a:r>
          <a:r>
            <a:rPr lang="pl-PL" sz="2000" kern="1200" dirty="0"/>
            <a:t>dostępnych powierzchni biurowych</a:t>
          </a:r>
        </a:p>
      </dsp:txBody>
      <dsp:txXfrm>
        <a:off x="38351" y="104649"/>
        <a:ext cx="5768373" cy="708912"/>
      </dsp:txXfrm>
    </dsp:sp>
    <dsp:sp modelId="{631847B1-2EC5-4421-9E2F-2EBFBB21EF87}">
      <dsp:nvSpPr>
        <dsp:cNvPr id="0" name=""/>
        <dsp:cNvSpPr/>
      </dsp:nvSpPr>
      <dsp:spPr>
        <a:xfrm>
          <a:off x="583104" y="898990"/>
          <a:ext cx="4678865" cy="708564"/>
        </a:xfrm>
        <a:prstGeom prst="roundRect">
          <a:avLst/>
        </a:prstGeom>
        <a:solidFill>
          <a:srgbClr val="5385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160 </a:t>
          </a:r>
          <a:r>
            <a:rPr lang="pl-PL" sz="2000" kern="1200" dirty="0">
              <a:solidFill>
                <a:schemeClr val="bg1"/>
              </a:solidFill>
            </a:rPr>
            <a:t>tys. </a:t>
          </a:r>
          <a:r>
            <a:rPr lang="pl-PL" sz="2000" b="0" i="0" kern="1200" dirty="0"/>
            <a:t>m</a:t>
          </a:r>
          <a:r>
            <a:rPr lang="pl-PL" sz="2000" b="0" i="0" kern="1200" baseline="30000" dirty="0"/>
            <a:t>2</a:t>
          </a:r>
          <a:r>
            <a:rPr lang="en-US" sz="2000" i="0" kern="1200" dirty="0"/>
            <a:t> </a:t>
          </a:r>
          <a:r>
            <a:rPr lang="pl-PL" sz="2000" i="0" kern="1200" dirty="0"/>
            <a:t>w trakcie budowy</a:t>
          </a:r>
          <a:r>
            <a:rPr lang="en-US" sz="2000" kern="1200" dirty="0"/>
            <a:t> </a:t>
          </a:r>
          <a:endParaRPr lang="pl-PL" sz="2000" kern="1200" dirty="0"/>
        </a:p>
      </dsp:txBody>
      <dsp:txXfrm>
        <a:off x="617693" y="933579"/>
        <a:ext cx="4609687" cy="639386"/>
      </dsp:txXfrm>
    </dsp:sp>
    <dsp:sp modelId="{CAC00471-A6C5-4974-B129-4AC04EC96CF1}">
      <dsp:nvSpPr>
        <dsp:cNvPr id="0" name=""/>
        <dsp:cNvSpPr/>
      </dsp:nvSpPr>
      <dsp:spPr>
        <a:xfrm>
          <a:off x="1662397" y="1715072"/>
          <a:ext cx="2520279" cy="652003"/>
        </a:xfrm>
        <a:prstGeom prst="roundRect">
          <a:avLst/>
        </a:prstGeom>
        <a:solidFill>
          <a:srgbClr val="5385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15,6% pustostanów</a:t>
          </a:r>
        </a:p>
      </dsp:txBody>
      <dsp:txXfrm>
        <a:off x="1694225" y="1746900"/>
        <a:ext cx="2456623" cy="588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62362-463D-439C-87CB-6ACB51F7C24E}" type="datetimeFigureOut">
              <a:rPr lang="pl-PL" smtClean="0"/>
              <a:pPr/>
              <a:t>2022-10-26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2182D-9908-46F4-95C4-AE39BD2CB9E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03T09:43:01.4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3T09:43:09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8503E-79F0-40FC-9637-DC596CDCBFB8}" type="datetimeFigureOut">
              <a:rPr lang="pl-PL" smtClean="0"/>
              <a:pPr/>
              <a:t>2022-10-26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58C31-1147-4D93-8370-771C2243965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289260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Sektor nowoczesnych usług biznesowych jest niezwykle ważną gałęzią gospodarki Krakowa i województwa Małopolskiego.</a:t>
            </a:r>
          </a:p>
          <a:p>
            <a:endParaRPr lang="pl-PL" dirty="0"/>
          </a:p>
          <a:p>
            <a:r>
              <a:rPr lang="pl-PL" dirty="0"/>
              <a:t>Jesteśmy liderem pod względem zatrudnienia w centrach usług biznesowych w Polsce. Wg szacunków ABSL w ponad </a:t>
            </a:r>
            <a:r>
              <a:rPr lang="pl-PL" b="1" dirty="0"/>
              <a:t>250 ośrodkach </a:t>
            </a:r>
            <a:r>
              <a:rPr lang="pl-PL" dirty="0"/>
              <a:t>zatrudnionych jest obecnie </a:t>
            </a:r>
            <a:r>
              <a:rPr lang="pl-PL" b="1" dirty="0"/>
              <a:t>ponad 82 tys. osób</a:t>
            </a:r>
            <a:r>
              <a:rPr lang="pl-PL" dirty="0"/>
              <a:t>. Co oznacza, że niemal co 4 osoba zatrudniona w Krakowie pracuje w tym sektorze.</a:t>
            </a:r>
          </a:p>
          <a:p>
            <a:endParaRPr lang="pl-PL" dirty="0"/>
          </a:p>
          <a:p>
            <a:r>
              <a:rPr lang="pl-PL" dirty="0"/>
              <a:t>Warto zwrócić uwagę na tendencje, które pokazują, że w przeciągu ostatnich 5 lat (2016-2021) nastąpił </a:t>
            </a:r>
            <a:r>
              <a:rPr lang="pl-PL" b="1" dirty="0"/>
              <a:t>wzrost zatrudnienia</a:t>
            </a:r>
            <a:r>
              <a:rPr lang="pl-PL" dirty="0"/>
              <a:t> w centrach usług biznesowych </a:t>
            </a:r>
            <a:r>
              <a:rPr lang="pl-PL" b="1" dirty="0"/>
              <a:t>o ponad 60%.</a:t>
            </a:r>
          </a:p>
          <a:p>
            <a:endParaRPr lang="pl-PL" dirty="0"/>
          </a:p>
          <a:p>
            <a:r>
              <a:rPr lang="pl-PL" dirty="0"/>
              <a:t>Wszystko to sprawia, że centra usług biznesowych są wyraźną specjalizacją lokalną.</a:t>
            </a:r>
          </a:p>
          <a:p>
            <a:endParaRPr lang="pl-PL" dirty="0"/>
          </a:p>
          <a:p>
            <a:r>
              <a:rPr lang="pl-PL" dirty="0"/>
              <a:t>Pod względem ilości – przoduje Warszawa 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5862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Lotnisko w Balicach to drugie pod względem ilości odprawionych pasażerów lotnisko w Polsce.</a:t>
            </a:r>
          </a:p>
          <a:p>
            <a:endParaRPr lang="pl-PL" dirty="0"/>
          </a:p>
          <a:p>
            <a:r>
              <a:rPr lang="pl-PL" dirty="0"/>
              <a:t>Zapewnia wygodne połączenie lotnicze z większością krajów europejskich, a także USA i Dubajem.  </a:t>
            </a:r>
          </a:p>
          <a:p>
            <a:endParaRPr lang="pl-PL" dirty="0"/>
          </a:p>
          <a:p>
            <a:r>
              <a:rPr lang="pl-PL" dirty="0"/>
              <a:t>W 2019 roku (przed pandemią) lotnisko obsłużyło prawie </a:t>
            </a:r>
            <a:r>
              <a:rPr lang="en-US" dirty="0"/>
              <a:t>8</a:t>
            </a:r>
            <a:r>
              <a:rPr lang="pl-PL" dirty="0"/>
              <a:t>,</a:t>
            </a:r>
            <a:r>
              <a:rPr lang="en-US" dirty="0"/>
              <a:t>5 </a:t>
            </a:r>
            <a:r>
              <a:rPr lang="en-US" dirty="0" err="1"/>
              <a:t>milion</a:t>
            </a:r>
            <a:r>
              <a:rPr lang="pl-PL" dirty="0"/>
              <a:t>a</a:t>
            </a:r>
            <a:r>
              <a:rPr lang="en-US" dirty="0"/>
              <a:t> </a:t>
            </a:r>
            <a:r>
              <a:rPr lang="pl-PL" dirty="0"/>
              <a:t>pasażerów.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1806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Krakow</a:t>
            </a:r>
            <a:r>
              <a:rPr lang="pl-PL" dirty="0"/>
              <a:t>/Małopolska jest położony na skrzyżowaniu tras międzynarodowych i ma dobre połączenia drogowe wschód zachód, północ-południe</a:t>
            </a:r>
            <a:r>
              <a:rPr lang="en-US" dirty="0"/>
              <a:t>. </a:t>
            </a:r>
            <a:endParaRPr lang="pl-PL" dirty="0"/>
          </a:p>
          <a:p>
            <a:endParaRPr lang="pl-PL" dirty="0"/>
          </a:p>
          <a:p>
            <a:r>
              <a:rPr lang="pl-PL" dirty="0"/>
              <a:t>Znajduje się tutaj również jeden z większych dworców kolejowych w kraju.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8873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Kluczowym aspektem dla centrów nowoczesnych usług biznesowych jest także dostępność nowoczesnych powierzchni biurowych.</a:t>
            </a:r>
          </a:p>
          <a:p>
            <a:endParaRPr lang="pl-PL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r>
              <a:rPr lang="pl-PL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Całkowite zasoby nowoczesnej powierzchni biurowej w Krakowie wynoszą blisko 1,64 mln mkw. Kolejne 160 tys. mkw. biur jest w budowie, przy czym wskaźnik pustostanów w to 15,6%.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2572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Dla wielu inwestorów liczy się także kontekst kulturowy i jakość życia w mieście, w którym decydują się ulokować swoją inwestycję. W tym zakresie Kraków ma wiele do zaoferowania:</a:t>
            </a:r>
            <a:r>
              <a:rPr lang="en-US" dirty="0"/>
              <a:t> </a:t>
            </a:r>
            <a:endParaRPr lang="pl-PL" dirty="0"/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1F497D"/>
                </a:solidFill>
              </a:rPr>
              <a:t>światowej sławy zabytki i muzea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1F497D"/>
                </a:solidFill>
              </a:rPr>
              <a:t>atrakcje turystyczna (w tym UNESCO)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1F497D"/>
                </a:solidFill>
              </a:rPr>
              <a:t>niezliczone kawiarnie i restauracje</a:t>
            </a:r>
            <a:r>
              <a:rPr lang="en-US" sz="1200" dirty="0">
                <a:solidFill>
                  <a:srgbClr val="1F497D"/>
                </a:solidFill>
              </a:rPr>
              <a:t> </a:t>
            </a:r>
            <a:endParaRPr lang="pl-PL" sz="1200" dirty="0">
              <a:solidFill>
                <a:srgbClr val="1F497D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1F497D"/>
                </a:solidFill>
              </a:rPr>
              <a:t>wydarzenia kulturalne i rozrywkowe</a:t>
            </a:r>
            <a:r>
              <a:rPr lang="en-US" sz="1200" dirty="0">
                <a:solidFill>
                  <a:srgbClr val="1F497D"/>
                </a:solidFill>
              </a:rPr>
              <a:t> </a:t>
            </a:r>
            <a:endParaRPr lang="pl-PL" sz="1200" dirty="0">
              <a:solidFill>
                <a:srgbClr val="1F497D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1F497D"/>
                </a:solidFill>
              </a:rPr>
              <a:t>targi i konferencje branżowe</a:t>
            </a:r>
            <a:r>
              <a:rPr lang="en-US" sz="1200" dirty="0">
                <a:solidFill>
                  <a:srgbClr val="1F497D"/>
                </a:solidFill>
              </a:rPr>
              <a:t> </a:t>
            </a:r>
            <a:endParaRPr lang="pl-PL" sz="1200" dirty="0">
              <a:solidFill>
                <a:srgbClr val="1F497D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1F497D"/>
                </a:solidFill>
              </a:rPr>
              <a:t>Rozbudowana baza hotelowa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1F497D"/>
                </a:solidFill>
              </a:rPr>
              <a:t>legendarne kluby piłkarskie </a:t>
            </a:r>
            <a:r>
              <a:rPr lang="en-US" sz="1200" dirty="0">
                <a:solidFill>
                  <a:srgbClr val="1F497D"/>
                </a:solidFill>
              </a:rPr>
              <a:t> </a:t>
            </a:r>
            <a:endParaRPr lang="pl-PL" sz="1200" dirty="0">
              <a:solidFill>
                <a:srgbClr val="1F497D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srgbClr val="1F497D"/>
                </a:solidFill>
              </a:rPr>
              <a:t>bliskość do terenów rekreacyjnych, gór </a:t>
            </a:r>
          </a:p>
          <a:p>
            <a:endParaRPr lang="pl-PL" dirty="0"/>
          </a:p>
          <a:p>
            <a:r>
              <a:rPr lang="pl-PL" dirty="0"/>
              <a:t>W skrócie – to dobre miejsce do pracy i życia.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3129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Na dowód – kilka międzynarodowych i ogólnopolskich rankingów, w których Kraków i Małopolska uzyskały topowe pozycje.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7631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Krakowie zainwestowało już wiele międzynarodowych firm i korporacji. Ich pozytywne doświadczenie przyciąga kolejnych inwestorów.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4826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baseline="0" dirty="0">
                <a:latin typeface="Lato-Light"/>
              </a:rPr>
              <a:t>Kraków to miasto otwarte i przyjazne biznesowi.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baseline="0" dirty="0">
              <a:latin typeface="Lato-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baseline="0" dirty="0">
                <a:latin typeface="Lato-Light"/>
              </a:rPr>
              <a:t>Zarówno miasto jak i województwo mają w swoich strukturach jednostki odpowiedzialne za wsparcie procesów inwestycyjnych.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baseline="0" dirty="0">
              <a:latin typeface="Lato-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baseline="0" dirty="0">
                <a:latin typeface="Lato-Light"/>
              </a:rPr>
              <a:t>Działają tu liczne instytucje otoczenia biznesu.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0" i="0" u="none" strike="noStrike" baseline="0" dirty="0">
              <a:latin typeface="Lato-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i="0" u="none" strike="noStrike" baseline="0" dirty="0">
                <a:latin typeface="Lato-Light"/>
              </a:rPr>
              <a:t>Także środowisko akademickie, ośrodki naukowo-badawcze otwarte są na współpracę z biznesem.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4516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pl-PL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Małopolska stawia na 7 obszarów (tzw. Inteligentne Specjalizacje Regionu), na których opierać ma się rozwój gospodarczy regionu. Są to: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Nauki o życiu (Life Science)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Energia zrównoważona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Technologie informacyjne i komunikacyjne, w tym multimedia (ICT)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Chemia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Produkcja metali i wyrobów metalowych (z wyłączeniem maszyn i urządzeń),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Elektrotechnika i przemysł maszynowy,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Ubuntu" panose="020B0504030602030204" pitchFamily="34" charset="0"/>
              </a:rPr>
              <a:t>Przemysły kreatywne oraz czasu wolnego.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7431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pl-PL" b="0" i="0" dirty="0">
              <a:solidFill>
                <a:srgbClr val="000000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5639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3093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3200" kern="1200" baseline="0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Z oczywistych powodów lokalizacja centrów koncentruje się w mieście Krakowie i w okolicznych ośrodkach. 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89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3200" b="1" dirty="0"/>
              <a:t>Największy odsetek wśród centrów zlokalizowanych Krakowie stanowią: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dirty="0"/>
              <a:t>IT/ICT </a:t>
            </a:r>
            <a:r>
              <a:rPr lang="pl-PL" sz="3200" dirty="0"/>
              <a:t>– branża informatyczna i teleinformatyczna</a:t>
            </a:r>
          </a:p>
          <a:p>
            <a:r>
              <a:rPr lang="pl-PL" sz="3200" b="1" dirty="0"/>
              <a:t>SSC</a:t>
            </a:r>
            <a:r>
              <a:rPr lang="pl-PL" sz="3200" dirty="0"/>
              <a:t> – </a:t>
            </a:r>
            <a:r>
              <a:rPr lang="pl-PL" sz="3200" b="1" dirty="0"/>
              <a:t>centra usług wspólnych</a:t>
            </a:r>
            <a:r>
              <a:rPr lang="pl-PL" sz="3200" dirty="0"/>
              <a:t>, to wydzielone z organizacji działy (takie jak księgowość, HR, IT, działy zakupów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b="1" dirty="0"/>
              <a:t>B+R – centra badawczo- rozwojowe</a:t>
            </a:r>
          </a:p>
          <a:p>
            <a:r>
              <a:rPr lang="pl-PL" sz="3200" b="1" dirty="0"/>
              <a:t>BPO – outsourcing procesów biznesowych </a:t>
            </a:r>
            <a:r>
              <a:rPr lang="pl-PL" sz="3200" b="0" dirty="0"/>
              <a:t>(</a:t>
            </a:r>
            <a:r>
              <a:rPr lang="pl-PL" sz="3200" dirty="0"/>
              <a:t>najczęściej związanych z administracją, np. księgowość, zarządzanie zasobami ludzkimi, obsługa klienta) – wykonywane na zlecenie dla firmy zewnętrznej</a:t>
            </a:r>
          </a:p>
          <a:p>
            <a:endParaRPr lang="pl-PL" sz="3200" dirty="0"/>
          </a:p>
          <a:p>
            <a:r>
              <a:rPr lang="pl-PL" sz="4400" dirty="0"/>
              <a:t>W strukturze zatrudnienia w Krakowie największy udział mają centra typu SSC/GBS (47,6%), następnie IT (20%) oraz BPO (17,4%)</a:t>
            </a:r>
            <a:endParaRPr lang="pl-PL" sz="3200" dirty="0"/>
          </a:p>
          <a:p>
            <a:endParaRPr lang="pl-PL" sz="3200" dirty="0"/>
          </a:p>
          <a:p>
            <a:r>
              <a:rPr lang="pl-PL" sz="4400" dirty="0"/>
              <a:t>Zdecydowana większość centrów sektora w Krakowie jest własnością podmiotów z udziałem </a:t>
            </a:r>
            <a:r>
              <a:rPr lang="pl-PL" sz="4400" b="1" dirty="0"/>
              <a:t>kapitału zagranicznego (80%). </a:t>
            </a:r>
            <a:r>
              <a:rPr lang="pl-PL" sz="4400" b="0" dirty="0"/>
              <a:t>Na</a:t>
            </a:r>
            <a:r>
              <a:rPr lang="pl-PL" sz="4400" dirty="0"/>
              <a:t>jwiększy udział mają firmy z: USA, Wielkiej Brytanii, Francji, Niemiec, Szwajcarii, Holandii oraz Szwecji </a:t>
            </a:r>
            <a:endParaRPr lang="pl-PL" sz="3200" b="1" dirty="0"/>
          </a:p>
          <a:p>
            <a:endParaRPr lang="pl-PL" sz="3200" kern="1200" baseline="0" dirty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542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3200" dirty="0"/>
              <a:t>Zdecydowana większość centrów sektora w Krakowie jest własnością podmiotów z udziałem </a:t>
            </a:r>
            <a:r>
              <a:rPr lang="pl-PL" sz="3200" b="1" dirty="0"/>
              <a:t>kapitału zagranicznego (80%). </a:t>
            </a:r>
            <a:r>
              <a:rPr lang="pl-PL" sz="3200" b="0" dirty="0"/>
              <a:t>Na</a:t>
            </a:r>
            <a:r>
              <a:rPr lang="pl-PL" sz="3200" dirty="0"/>
              <a:t>jwiększy udział mają firmy z: USA, Wielkiej Brytanii, Francji, Niemiec, Szwajcarii, Holandii oraz Szwecji </a:t>
            </a:r>
            <a:endParaRPr lang="pl-PL" sz="2000" b="1" dirty="0"/>
          </a:p>
          <a:p>
            <a:endParaRPr lang="pl-PL" sz="32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8758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3200" kern="1200" baseline="0" dirty="0">
                <a:solidFill>
                  <a:schemeClr val="tx2">
                    <a:lumMod val="75000"/>
                  </a:schemeClr>
                </a:solidFill>
                <a:ea typeface="+mj-ea"/>
                <a:cs typeface="+mj-cs"/>
              </a:rPr>
              <a:t>To, co zachęca inwestorów do lokowania centrów usług w Krakowie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kern="1200" baseline="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+mj-ea"/>
                <a:cs typeface="+mj-cs"/>
              </a:rPr>
              <a:t>Potencjał intelektualny miasta </a:t>
            </a:r>
            <a:r>
              <a:rPr lang="pl-PL" sz="3200" kern="1200" baseline="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+mj-ea"/>
                <a:cs typeface="+mj-cs"/>
              </a:rPr>
              <a:t>(dostęp do dobrze wykształconych pracowników ze znajomością języków obcych)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kern="1200" baseline="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+mj-ea"/>
                <a:cs typeface="+mj-cs"/>
              </a:rPr>
              <a:t>Lokalizacja miasta i jego dostępność komunikacyjna </a:t>
            </a:r>
            <a:r>
              <a:rPr lang="pl-PL" sz="3200" kern="1200" baseline="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+mj-ea"/>
                <a:cs typeface="+mj-cs"/>
              </a:rPr>
              <a:t>(rozwinięta sieć połączeń lotniczych, ale także sieć drogowa i kolejowa, komunikacja miejska)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kern="1200" baseline="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+mj-ea"/>
                <a:cs typeface="+mj-cs"/>
              </a:rPr>
              <a:t>Dostępność </a:t>
            </a:r>
            <a:r>
              <a:rPr lang="pl-PL" sz="3200" b="1" kern="1200" baseline="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+mj-ea"/>
                <a:cs typeface="+mj-cs"/>
              </a:rPr>
              <a:t>powierzchni biurowych</a:t>
            </a:r>
            <a:r>
              <a:rPr lang="pl-PL" sz="3200" kern="1200" baseline="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+mj-ea"/>
                <a:cs typeface="+mj-cs"/>
              </a:rPr>
              <a:t> (także ich lokalizacja)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b="1" kern="1200" baseline="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+mj-ea"/>
                <a:cs typeface="+mj-cs"/>
              </a:rPr>
              <a:t>Atrakcyjność życia w mieście</a:t>
            </a:r>
            <a:r>
              <a:rPr lang="pl-PL" sz="3200" kern="1200" baseline="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+mj-ea"/>
                <a:cs typeface="+mj-cs"/>
              </a:rPr>
              <a:t> i oferta przemysłu czasu wolnego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3200" kern="1200" baseline="0" dirty="0">
              <a:solidFill>
                <a:schemeClr val="tx2">
                  <a:lumMod val="75000"/>
                </a:schemeClr>
              </a:solidFill>
              <a:latin typeface="Aller" pitchFamily="2" charset="-18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3200" kern="1200" baseline="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+mj-ea"/>
                <a:cs typeface="+mj-cs"/>
              </a:rPr>
              <a:t>Warto zauważyć, że na pierwszym miejscu nie są to już niskie koszty zatrudnienia.</a:t>
            </a:r>
            <a:endParaRPr lang="pl-PL" sz="3200" kern="1200" baseline="0" dirty="0">
              <a:solidFill>
                <a:schemeClr val="tx2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759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Kluczowe dane dotyczące rozwoju gospodarczego Małopolski i Krakowa.</a:t>
            </a:r>
          </a:p>
          <a:p>
            <a:endParaRPr lang="pl-PL" dirty="0"/>
          </a:p>
          <a:p>
            <a:r>
              <a:rPr lang="pl-PL" dirty="0"/>
              <a:t>W województwie małopolskim mieszka prawie 3,5 mln ludzi. Jest regionem o dużym potencjale i systematycznie rozwijającym się. Udział regionu w PKB kraju to ponad 8%. 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478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Populacja samego Krakowa to obecnie ok. 800 tys. mieszkańców, kolejnych 200 tys. przyjeżdża do miasta do pracy, szkoły, na zakupy itp. A w promieniu 100 km od miasta mieszka 8 mln ludzi, którzy stanowią jego naturalny zasób.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379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l-PL" sz="1200" b="0" i="0" u="none" strike="noStrike" baseline="0" dirty="0">
                <a:latin typeface="Lato-Light"/>
              </a:rPr>
              <a:t>Jedną z najsilniejszych stron Krakowa jest jego potencjał intelektualny. W samym mieście działają 23 uczelnie, w tym utrzymujące się na najwyższych pozycjach w rankingach – Uniwersytet Jagielloński, Akademia Górniczo-Hutnicza, Politechnika Krakowska czy Uniwersytet Ekonomiczny.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4538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Kraków to drugi pod względem ilości ośrodek akademicki w kraju. Kształci się tu ponad 146 tysięcy studentów rocznie. I co roku 36 tysięcy absolwentów zasila krakowski rynek pracy</a:t>
            </a:r>
          </a:p>
          <a:p>
            <a:endParaRPr lang="pl-PL" dirty="0"/>
          </a:p>
          <a:p>
            <a:r>
              <a:rPr lang="pl-PL" dirty="0"/>
              <a:t>Znaczący odsetek stanowią studenci z zakresu inżynierii i kierunków technicznych oraz finansów, informatyki i teleinformatyki. Czyli tych specjalizacji, które są poszukiwane przez centra nowoczesnych usług dla biznesu.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366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2.gif"/><Relationship Id="rId7" Type="http://schemas.openxmlformats.org/officeDocument/2006/relationships/image" Target="../media/image17.gif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9.gif"/><Relationship Id="rId4" Type="http://schemas.openxmlformats.org/officeDocument/2006/relationships/image" Target="../media/image27.gi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gi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gif"/><Relationship Id="rId4" Type="http://schemas.openxmlformats.org/officeDocument/2006/relationships/image" Target="../media/image3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Relationship Id="rId4" Type="http://schemas.openxmlformats.org/officeDocument/2006/relationships/chart" Target="../charts/chart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2.gi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2.gi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48.gif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ona ze zdjęciem i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85775" y="7023105"/>
            <a:ext cx="2311400" cy="365125"/>
          </a:xfrm>
        </p:spPr>
        <p:txBody>
          <a:bodyPr/>
          <a:lstStyle/>
          <a:p>
            <a:fld id="{87726780-076E-4BE9-B7A5-4061C4C66AA0}" type="datetime1">
              <a:rPr lang="pl-PL" smtClean="0"/>
              <a:pPr/>
              <a:t>2022-10-26</a:t>
            </a:fld>
            <a:endParaRPr lang="pl-PL"/>
          </a:p>
        </p:txBody>
      </p:sp>
      <p:sp>
        <p:nvSpPr>
          <p:cNvPr id="8" name="Dowolny kształt 7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" name="Grupa 18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9" name="Dowolny kształt 8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Dowolny kształt 9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Dowolny kształt 10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Dowolny kształt 12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ole tekstowe 13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42" name="Symbol zastępczy obrazu 5"/>
          <p:cNvSpPr txBox="1">
            <a:spLocks/>
          </p:cNvSpPr>
          <p:nvPr userDrawn="1"/>
        </p:nvSpPr>
        <p:spPr>
          <a:xfrm>
            <a:off x="3038475" y="791606"/>
            <a:ext cx="6867525" cy="6163163"/>
          </a:xfrm>
          <a:prstGeom prst="rect">
            <a:avLst/>
          </a:prstGeom>
          <a:blipFill dpi="0"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5000" b="15000"/>
            </a:stretch>
          </a:blipFill>
        </p:spPr>
      </p:sp>
      <p:sp>
        <p:nvSpPr>
          <p:cNvPr id="44" name="Tytuł 2"/>
          <p:cNvSpPr>
            <a:spLocks noGrp="1"/>
          </p:cNvSpPr>
          <p:nvPr userDrawn="1">
            <p:ph type="title"/>
          </p:nvPr>
        </p:nvSpPr>
        <p:spPr>
          <a:xfrm>
            <a:off x="553453" y="76201"/>
            <a:ext cx="6952247" cy="666750"/>
          </a:xfrm>
        </p:spPr>
        <p:txBody>
          <a:bodyPr>
            <a:noAutofit/>
          </a:bodyPr>
          <a:lstStyle>
            <a:lvl1pPr algn="l">
              <a:defRPr b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r>
              <a:rPr lang="pl-PL" sz="4000" cap="small" dirty="0" err="1"/>
              <a:t>Biggest</a:t>
            </a:r>
            <a:r>
              <a:rPr lang="pl-PL" sz="4000" cap="small" dirty="0"/>
              <a:t> </a:t>
            </a:r>
            <a:r>
              <a:rPr lang="pl-PL" sz="4000" cap="small" dirty="0" err="1"/>
              <a:t>cities</a:t>
            </a:r>
            <a:r>
              <a:rPr lang="pl-PL" sz="4000" cap="small" dirty="0"/>
              <a:t> </a:t>
            </a:r>
            <a:r>
              <a:rPr lang="pl-PL" sz="4000" cap="small" dirty="0" err="1"/>
              <a:t>in</a:t>
            </a:r>
            <a:r>
              <a:rPr lang="pl-PL" sz="4000" cap="small" dirty="0"/>
              <a:t> region</a:t>
            </a:r>
            <a:r>
              <a:rPr lang="en-US" sz="4000" cap="small" dirty="0"/>
              <a:t>…</a:t>
            </a:r>
            <a:endParaRPr lang="pl-PL" sz="4000" b="1" cap="small" dirty="0"/>
          </a:p>
        </p:txBody>
      </p:sp>
      <p:sp>
        <p:nvSpPr>
          <p:cNvPr id="47" name="Symbol zastępczy obrazu 5"/>
          <p:cNvSpPr>
            <a:spLocks noGrp="1"/>
          </p:cNvSpPr>
          <p:nvPr userDrawn="1">
            <p:ph type="pic" idx="13"/>
          </p:nvPr>
        </p:nvSpPr>
        <p:spPr>
          <a:xfrm>
            <a:off x="466724" y="1336673"/>
            <a:ext cx="4804412" cy="4311652"/>
          </a:xfrm>
          <a:blipFill>
            <a:blip r:embed="rId4"/>
            <a:stretch>
              <a:fillRect/>
            </a:stretch>
          </a:blipFill>
        </p:spPr>
      </p:sp>
      <p:sp>
        <p:nvSpPr>
          <p:cNvPr id="53" name="Symbol zastępczy obrazu 5"/>
          <p:cNvSpPr txBox="1">
            <a:spLocks/>
          </p:cNvSpPr>
          <p:nvPr userDrawn="1"/>
        </p:nvSpPr>
        <p:spPr>
          <a:xfrm>
            <a:off x="1695450" y="2439715"/>
            <a:ext cx="800100" cy="413844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54" name="pole tekstowe 53"/>
          <p:cNvSpPr txBox="1"/>
          <p:nvPr userDrawn="1"/>
        </p:nvSpPr>
        <p:spPr>
          <a:xfrm>
            <a:off x="1952625" y="2819400"/>
            <a:ext cx="115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ller" pitchFamily="2" charset="-18"/>
              </a:rPr>
              <a:t>Kraków</a:t>
            </a:r>
          </a:p>
        </p:txBody>
      </p:sp>
      <p:sp>
        <p:nvSpPr>
          <p:cNvPr id="55" name="pole tekstowe 54"/>
          <p:cNvSpPr txBox="1"/>
          <p:nvPr userDrawn="1"/>
        </p:nvSpPr>
        <p:spPr>
          <a:xfrm>
            <a:off x="3638550" y="2952750"/>
            <a:ext cx="1152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ller" pitchFamily="2" charset="-18"/>
              </a:rPr>
              <a:t>Tarnów</a:t>
            </a:r>
          </a:p>
        </p:txBody>
      </p:sp>
      <p:sp>
        <p:nvSpPr>
          <p:cNvPr id="56" name="pole tekstowe 55"/>
          <p:cNvSpPr txBox="1"/>
          <p:nvPr userDrawn="1"/>
        </p:nvSpPr>
        <p:spPr>
          <a:xfrm>
            <a:off x="3305175" y="4343401"/>
            <a:ext cx="1438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ller" pitchFamily="2" charset="-18"/>
              </a:rPr>
              <a:t>Nowy Sącz</a:t>
            </a:r>
          </a:p>
        </p:txBody>
      </p:sp>
      <p:sp>
        <p:nvSpPr>
          <p:cNvPr id="57" name="pole tekstowe 56"/>
          <p:cNvSpPr txBox="1"/>
          <p:nvPr userDrawn="1"/>
        </p:nvSpPr>
        <p:spPr>
          <a:xfrm>
            <a:off x="1676400" y="4591052"/>
            <a:ext cx="1438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ller" pitchFamily="2" charset="-18"/>
              </a:rPr>
              <a:t>Nowy Targ</a:t>
            </a:r>
          </a:p>
        </p:txBody>
      </p:sp>
      <p:sp>
        <p:nvSpPr>
          <p:cNvPr id="58" name="pole tekstowe 57"/>
          <p:cNvSpPr txBox="1"/>
          <p:nvPr userDrawn="1"/>
        </p:nvSpPr>
        <p:spPr>
          <a:xfrm>
            <a:off x="1876425" y="5219703"/>
            <a:ext cx="1438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ller" pitchFamily="2" charset="-18"/>
              </a:rPr>
              <a:t>Zakopane</a:t>
            </a:r>
          </a:p>
        </p:txBody>
      </p:sp>
      <p:sp>
        <p:nvSpPr>
          <p:cNvPr id="59" name="Symbol zastępczy obrazu 5"/>
          <p:cNvSpPr txBox="1">
            <a:spLocks/>
          </p:cNvSpPr>
          <p:nvPr userDrawn="1"/>
        </p:nvSpPr>
        <p:spPr>
          <a:xfrm>
            <a:off x="3819525" y="3990974"/>
            <a:ext cx="556757" cy="361949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60" name="Symbol zastępczy obrazu 5"/>
          <p:cNvSpPr txBox="1">
            <a:spLocks/>
          </p:cNvSpPr>
          <p:nvPr userDrawn="1"/>
        </p:nvSpPr>
        <p:spPr>
          <a:xfrm>
            <a:off x="3790950" y="2478175"/>
            <a:ext cx="752475" cy="360275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61" name="Symbol zastępczy obrazu 5"/>
          <p:cNvSpPr txBox="1">
            <a:spLocks/>
          </p:cNvSpPr>
          <p:nvPr userDrawn="1"/>
        </p:nvSpPr>
        <p:spPr>
          <a:xfrm>
            <a:off x="2209801" y="4237703"/>
            <a:ext cx="495300" cy="391446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62" name="Symbol zastępczy obrazu 5"/>
          <p:cNvSpPr txBox="1">
            <a:spLocks/>
          </p:cNvSpPr>
          <p:nvPr userDrawn="1"/>
        </p:nvSpPr>
        <p:spPr>
          <a:xfrm>
            <a:off x="2257425" y="4943475"/>
            <a:ext cx="325621" cy="333373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8901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rona ze zdjęciem i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rostokąt 48"/>
          <p:cNvSpPr/>
          <p:nvPr userDrawn="1"/>
        </p:nvSpPr>
        <p:spPr>
          <a:xfrm>
            <a:off x="0" y="876300"/>
            <a:ext cx="9906000" cy="59817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Symbol zastępczy obrazu 5"/>
          <p:cNvSpPr txBox="1">
            <a:spLocks/>
          </p:cNvSpPr>
          <p:nvPr userDrawn="1"/>
        </p:nvSpPr>
        <p:spPr>
          <a:xfrm>
            <a:off x="3038475" y="791606"/>
            <a:ext cx="6867525" cy="6163163"/>
          </a:xfrm>
          <a:prstGeom prst="rect">
            <a:avLst/>
          </a:prstGeom>
          <a:blipFill dpi="0" rotWithShape="1">
            <a:blip r:embed="rId2" cstate="screen">
              <a:alphaModFix amt="3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5000" b="15000"/>
            </a:stretch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35" name="Tytuł 1"/>
          <p:cNvSpPr txBox="1">
            <a:spLocks/>
          </p:cNvSpPr>
          <p:nvPr userDrawn="1"/>
        </p:nvSpPr>
        <p:spPr>
          <a:xfrm>
            <a:off x="0" y="0"/>
            <a:ext cx="9905999" cy="8858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>
              <a:defRPr lang="pl-PL" sz="4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ytuł 1"/>
          <p:cNvSpPr txBox="1">
            <a:spLocks/>
          </p:cNvSpPr>
          <p:nvPr userDrawn="1"/>
        </p:nvSpPr>
        <p:spPr>
          <a:xfrm>
            <a:off x="553453" y="76201"/>
            <a:ext cx="6952247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4000" b="0" i="0" u="none" strike="noStrike" kern="120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Bebas Neue" panose="020B0606020202050201" pitchFamily="34" charset="-18"/>
                <a:ea typeface="+mj-ea"/>
                <a:cs typeface="+mj-cs"/>
              </a:rPr>
              <a:t>Polska Strefa Inwestycji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rgbClr val="8DC63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7" name="Grupa 36"/>
          <p:cNvGrpSpPr/>
          <p:nvPr userDrawn="1"/>
        </p:nvGrpSpPr>
        <p:grpSpPr>
          <a:xfrm>
            <a:off x="7862261" y="332652"/>
            <a:ext cx="1862138" cy="487138"/>
            <a:chOff x="7862261" y="332652"/>
            <a:chExt cx="1862138" cy="487138"/>
          </a:xfrm>
        </p:grpSpPr>
        <p:sp>
          <p:nvSpPr>
            <p:cNvPr id="38" name="Dowolny kształt 37"/>
            <p:cNvSpPr/>
            <p:nvPr userDrawn="1"/>
          </p:nvSpPr>
          <p:spPr>
            <a:xfrm>
              <a:off x="7862261" y="38510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Dowolny kształt 38"/>
            <p:cNvSpPr/>
            <p:nvPr userDrawn="1"/>
          </p:nvSpPr>
          <p:spPr>
            <a:xfrm>
              <a:off x="8274716" y="38438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Dowolny kształt 39"/>
            <p:cNvSpPr/>
            <p:nvPr userDrawn="1"/>
          </p:nvSpPr>
          <p:spPr>
            <a:xfrm>
              <a:off x="8406931" y="37864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Dowolny kształt 40"/>
            <p:cNvSpPr/>
            <p:nvPr userDrawn="1"/>
          </p:nvSpPr>
          <p:spPr>
            <a:xfrm>
              <a:off x="8516872" y="33265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pole tekstowe 42"/>
            <p:cNvSpPr txBox="1"/>
            <p:nvPr userDrawn="1"/>
          </p:nvSpPr>
          <p:spPr>
            <a:xfrm>
              <a:off x="8033711" y="55818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chemeClr val="bg1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45" name="Dowolny kształt 44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85775" y="7023105"/>
            <a:ext cx="2311400" cy="365125"/>
          </a:xfrm>
        </p:spPr>
        <p:txBody>
          <a:bodyPr/>
          <a:lstStyle/>
          <a:p>
            <a:fld id="{87726780-076E-4BE9-B7A5-4061C4C66AA0}" type="datetime1">
              <a:rPr lang="pl-PL" smtClean="0"/>
              <a:pPr/>
              <a:t>2022-10-26</a:t>
            </a:fld>
            <a:endParaRPr lang="pl-PL"/>
          </a:p>
        </p:txBody>
      </p:sp>
      <p:graphicFrame>
        <p:nvGraphicFramePr>
          <p:cNvPr id="46" name="Symbol zastępczy zawartości 34"/>
          <p:cNvGraphicFramePr>
            <a:graphicFrameLocks/>
          </p:cNvGraphicFramePr>
          <p:nvPr userDrawn="1"/>
        </p:nvGraphicFramePr>
        <p:xfrm>
          <a:off x="5791199" y="3787776"/>
          <a:ext cx="3829051" cy="22298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5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cap="small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ller" pitchFamily="2" charset="-18"/>
                        </a:rPr>
                        <a:t>Biggest</a:t>
                      </a:r>
                      <a:r>
                        <a:rPr lang="pl-PL" sz="1200" b="1" cap="small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ller" pitchFamily="2" charset="-18"/>
                        </a:rPr>
                        <a:t> </a:t>
                      </a:r>
                      <a:r>
                        <a:rPr lang="pl-PL" sz="1200" b="1" cap="small" baseline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ller" pitchFamily="2" charset="-18"/>
                        </a:rPr>
                        <a:t>cities</a:t>
                      </a:r>
                      <a:r>
                        <a:rPr lang="pl-PL" sz="1200" b="1" cap="small" baseline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ller" pitchFamily="2" charset="-18"/>
                        </a:rPr>
                        <a:t> in region</a:t>
                      </a:r>
                      <a:endParaRPr lang="pl-PL" sz="1200" b="1" kern="1200" cap="small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ller" pitchFamily="2" charset="-18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cap="small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Thousand</a:t>
                      </a:r>
                      <a:r>
                        <a:rPr lang="pl-PL" sz="1200" b="1" kern="1200" cap="small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1" kern="1200" cap="small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inhabitants</a:t>
                      </a:r>
                      <a:endParaRPr lang="pl-PL" sz="1200" b="1" kern="1200" cap="small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ller" pitchFamily="2" charset="-18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2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300" dirty="0">
                          <a:solidFill>
                            <a:srgbClr val="0D115F"/>
                          </a:solidFill>
                          <a:latin typeface="Aller" pitchFamily="2" charset="-18"/>
                        </a:rPr>
                        <a:t>Kraków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pl-PL" sz="1300" dirty="0">
                          <a:solidFill>
                            <a:srgbClr val="0D115F"/>
                          </a:solidFill>
                          <a:latin typeface="Aller" pitchFamily="2" charset="-18"/>
                        </a:rPr>
                        <a:t>765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2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300" dirty="0">
                          <a:solidFill>
                            <a:srgbClr val="0D115F"/>
                          </a:solidFill>
                          <a:latin typeface="Aller" pitchFamily="2" charset="-18"/>
                        </a:rPr>
                        <a:t>Tarnów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pl-PL" sz="1300" kern="1200" dirty="0">
                          <a:solidFill>
                            <a:srgbClr val="0D115F"/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2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300" dirty="0">
                          <a:solidFill>
                            <a:srgbClr val="0D115F"/>
                          </a:solidFill>
                          <a:latin typeface="Aller" pitchFamily="2" charset="-18"/>
                        </a:rPr>
                        <a:t>Nowy Sącz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pl-PL" sz="1300" kern="1200" dirty="0">
                          <a:solidFill>
                            <a:srgbClr val="0D115F"/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2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300" dirty="0">
                          <a:solidFill>
                            <a:srgbClr val="0D115F"/>
                          </a:solidFill>
                          <a:latin typeface="Aller" pitchFamily="2" charset="-18"/>
                        </a:rPr>
                        <a:t>Nowy Targ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pl-PL" sz="1300" kern="1200" dirty="0">
                          <a:solidFill>
                            <a:srgbClr val="0D115F"/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2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300" dirty="0">
                          <a:solidFill>
                            <a:srgbClr val="0D115F"/>
                          </a:solidFill>
                          <a:latin typeface="Aller" pitchFamily="2" charset="-18"/>
                        </a:rPr>
                        <a:t>Zakopane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>
                        <a:lnSpc>
                          <a:spcPct val="150000"/>
                        </a:lnSpc>
                      </a:pPr>
                      <a:r>
                        <a:rPr lang="pl-PL" sz="1300" dirty="0">
                          <a:solidFill>
                            <a:srgbClr val="0D115F"/>
                          </a:solidFill>
                          <a:latin typeface="Aller" pitchFamily="2" charset="-18"/>
                        </a:rPr>
                        <a:t>27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rgbClr val="BE02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B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7" name="Symbol zastępczy obrazu 5"/>
          <p:cNvSpPr>
            <a:spLocks noGrp="1"/>
          </p:cNvSpPr>
          <p:nvPr userDrawn="1">
            <p:ph type="pic" idx="13"/>
          </p:nvPr>
        </p:nvSpPr>
        <p:spPr>
          <a:xfrm>
            <a:off x="466724" y="1336673"/>
            <a:ext cx="4804412" cy="4311652"/>
          </a:xfrm>
          <a:blipFill>
            <a:blip r:embed="rId4"/>
            <a:stretch>
              <a:fillRect/>
            </a:stretch>
          </a:blipFill>
        </p:spPr>
      </p:sp>
      <p:sp>
        <p:nvSpPr>
          <p:cNvPr id="50" name="Pagon 49"/>
          <p:cNvSpPr/>
          <p:nvPr/>
        </p:nvSpPr>
        <p:spPr>
          <a:xfrm rot="9437886">
            <a:off x="5561959" y="2902002"/>
            <a:ext cx="484632" cy="484632"/>
          </a:xfrm>
          <a:prstGeom prst="chevron">
            <a:avLst/>
          </a:prstGeom>
          <a:solidFill>
            <a:srgbClr val="8DC63F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1" name="Pagon 50"/>
          <p:cNvSpPr/>
          <p:nvPr/>
        </p:nvSpPr>
        <p:spPr>
          <a:xfrm rot="9437886">
            <a:off x="5277568" y="3016912"/>
            <a:ext cx="484632" cy="484632"/>
          </a:xfrm>
          <a:prstGeom prst="chevron">
            <a:avLst/>
          </a:prstGeom>
          <a:solidFill>
            <a:srgbClr val="8DC63F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2" name="Pagon 51"/>
          <p:cNvSpPr/>
          <p:nvPr/>
        </p:nvSpPr>
        <p:spPr>
          <a:xfrm rot="9437886">
            <a:off x="5001268" y="3136846"/>
            <a:ext cx="484632" cy="484632"/>
          </a:xfrm>
          <a:prstGeom prst="chevron">
            <a:avLst/>
          </a:prstGeom>
          <a:solidFill>
            <a:srgbClr val="8DC63F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8" name="Symbol zastępczy obrazu 5"/>
          <p:cNvSpPr txBox="1">
            <a:spLocks/>
          </p:cNvSpPr>
          <p:nvPr userDrawn="1"/>
        </p:nvSpPr>
        <p:spPr>
          <a:xfrm>
            <a:off x="8867775" y="4152900"/>
            <a:ext cx="563247" cy="291334"/>
          </a:xfrm>
          <a:prstGeom prst="rect">
            <a:avLst/>
          </a:prstGeom>
          <a:blipFill dpi="0" rotWithShape="1">
            <a:blip r:embed="rId5" cstate="screen">
              <a:lum bright="44000" contrast="2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69" name="Symbol zastępczy obrazu 5"/>
          <p:cNvSpPr txBox="1">
            <a:spLocks/>
          </p:cNvSpPr>
          <p:nvPr userDrawn="1"/>
        </p:nvSpPr>
        <p:spPr>
          <a:xfrm>
            <a:off x="8916036" y="4586663"/>
            <a:ext cx="466725" cy="223462"/>
          </a:xfrm>
          <a:prstGeom prst="rect">
            <a:avLst/>
          </a:prstGeom>
          <a:blipFill dpi="0" rotWithShape="1">
            <a:blip r:embed="rId6" cstate="screen">
              <a:lum bright="44000" contrast="2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70" name="Symbol zastępczy obrazu 5"/>
          <p:cNvSpPr txBox="1">
            <a:spLocks/>
          </p:cNvSpPr>
          <p:nvPr userDrawn="1"/>
        </p:nvSpPr>
        <p:spPr>
          <a:xfrm>
            <a:off x="8963661" y="4968676"/>
            <a:ext cx="371475" cy="241497"/>
          </a:xfrm>
          <a:prstGeom prst="rect">
            <a:avLst/>
          </a:prstGeom>
          <a:blipFill dpi="0" rotWithShape="1">
            <a:blip r:embed="rId7" cstate="screen">
              <a:lum bright="44000" contrast="2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71" name="Symbol zastępczy obrazu 5"/>
          <p:cNvSpPr txBox="1">
            <a:spLocks/>
          </p:cNvSpPr>
          <p:nvPr userDrawn="1"/>
        </p:nvSpPr>
        <p:spPr>
          <a:xfrm>
            <a:off x="8992236" y="5371331"/>
            <a:ext cx="314324" cy="248417"/>
          </a:xfrm>
          <a:prstGeom prst="rect">
            <a:avLst/>
          </a:prstGeom>
          <a:blipFill dpi="0" rotWithShape="1">
            <a:blip r:embed="rId8" cstate="screen">
              <a:lum bright="44000" contrast="2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72" name="Symbol zastępczy obrazu 5"/>
          <p:cNvSpPr txBox="1">
            <a:spLocks/>
          </p:cNvSpPr>
          <p:nvPr userDrawn="1"/>
        </p:nvSpPr>
        <p:spPr>
          <a:xfrm>
            <a:off x="9061680" y="5715000"/>
            <a:ext cx="232586" cy="238123"/>
          </a:xfrm>
          <a:prstGeom prst="rect">
            <a:avLst/>
          </a:prstGeom>
          <a:blipFill dpi="0" rotWithShape="1">
            <a:blip r:embed="rId9" cstate="screen">
              <a:lum bright="44000" contrast="2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7017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rona ze zdjęciem i tekstem">
    <p:bg>
      <p:bgPr>
        <a:blipFill dpi="0" rotWithShape="1">
          <a:blip r:embed="rId2" cstate="screen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85775" y="7023105"/>
            <a:ext cx="2311400" cy="365125"/>
          </a:xfrm>
        </p:spPr>
        <p:txBody>
          <a:bodyPr/>
          <a:lstStyle/>
          <a:p>
            <a:fld id="{87726780-076E-4BE9-B7A5-4061C4C66AA0}" type="datetime1">
              <a:rPr lang="pl-PL" smtClean="0"/>
              <a:pPr/>
              <a:t>2022-10-26</a:t>
            </a:fld>
            <a:endParaRPr lang="pl-PL"/>
          </a:p>
        </p:txBody>
      </p:sp>
      <p:sp>
        <p:nvSpPr>
          <p:cNvPr id="8" name="Dowolny kształt 7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18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9" name="Dowolny kształt 8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Dowolny kształt 9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Dowolny kształt 10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Dowolny kształt 12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ole tekstowe 13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37" name="Tytuł 2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7209422" cy="666750"/>
          </a:xfrm>
        </p:spPr>
        <p:txBody>
          <a:bodyPr>
            <a:noAutofit/>
          </a:bodyPr>
          <a:lstStyle>
            <a:lvl1pPr algn="l">
              <a:defRPr sz="2600" b="0">
                <a:solidFill>
                  <a:schemeClr val="accent1">
                    <a:lumMod val="75000"/>
                  </a:schemeClr>
                </a:solidFill>
                <a:latin typeface="Aller" pitchFamily="2" charset="-18"/>
              </a:defRPr>
            </a:lvl1pPr>
          </a:lstStyle>
          <a:p>
            <a:r>
              <a:rPr lang="pl-PL" dirty="0" err="1"/>
              <a:t>Average</a:t>
            </a:r>
            <a:r>
              <a:rPr lang="pl-PL" dirty="0"/>
              <a:t> Gross </a:t>
            </a:r>
            <a:r>
              <a:rPr lang="pl-PL" dirty="0" err="1"/>
              <a:t>Vages</a:t>
            </a:r>
            <a:r>
              <a:rPr lang="pl-PL" dirty="0"/>
              <a:t> / </a:t>
            </a:r>
            <a:r>
              <a:rPr lang="pl-PL" dirty="0" err="1"/>
              <a:t>Employment</a:t>
            </a:r>
            <a:r>
              <a:rPr lang="pl-PL" dirty="0"/>
              <a:t> by </a:t>
            </a:r>
            <a:r>
              <a:rPr lang="pl-PL" dirty="0" err="1"/>
              <a:t>Sector</a:t>
            </a:r>
            <a:endParaRPr lang="pl-PL" sz="4000" b="1" cap="small" dirty="0"/>
          </a:p>
        </p:txBody>
      </p:sp>
    </p:spTree>
    <p:extLst>
      <p:ext uri="{BB962C8B-B14F-4D97-AF65-F5344CB8AC3E}">
        <p14:creationId xmlns:p14="http://schemas.microsoft.com/office/powerpoint/2010/main" val="1470656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rona ze zdjęciem i tekstem">
    <p:bg>
      <p:bgPr>
        <a:blipFill dpi="0" rotWithShape="1">
          <a:blip r:embed="rId2" cstate="screen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85775" y="7023105"/>
            <a:ext cx="2311400" cy="365125"/>
          </a:xfrm>
        </p:spPr>
        <p:txBody>
          <a:bodyPr/>
          <a:lstStyle/>
          <a:p>
            <a:fld id="{87726780-076E-4BE9-B7A5-4061C4C66AA0}" type="datetime1">
              <a:rPr lang="pl-PL" smtClean="0"/>
              <a:pPr/>
              <a:t>2022-10-26</a:t>
            </a:fld>
            <a:endParaRPr lang="pl-PL"/>
          </a:p>
        </p:txBody>
      </p:sp>
      <p:sp>
        <p:nvSpPr>
          <p:cNvPr id="37" name="Tytuł 2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7209422" cy="666750"/>
          </a:xfrm>
        </p:spPr>
        <p:txBody>
          <a:bodyPr>
            <a:noAutofit/>
          </a:bodyPr>
          <a:lstStyle>
            <a:lvl1pPr algn="l">
              <a:defRPr sz="2600" b="0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r>
              <a:rPr lang="pl-PL" dirty="0" err="1"/>
              <a:t>Average</a:t>
            </a:r>
            <a:r>
              <a:rPr lang="pl-PL" dirty="0"/>
              <a:t> Gross </a:t>
            </a:r>
            <a:r>
              <a:rPr lang="pl-PL" dirty="0" err="1"/>
              <a:t>Vages</a:t>
            </a:r>
            <a:r>
              <a:rPr lang="pl-PL" dirty="0"/>
              <a:t> / </a:t>
            </a:r>
            <a:r>
              <a:rPr lang="pl-PL" dirty="0" err="1"/>
              <a:t>Employment</a:t>
            </a:r>
            <a:r>
              <a:rPr lang="pl-PL" dirty="0"/>
              <a:t> by </a:t>
            </a:r>
            <a:r>
              <a:rPr lang="pl-PL" dirty="0" err="1"/>
              <a:t>Sector</a:t>
            </a:r>
            <a:endParaRPr lang="pl-PL" sz="4000" b="1" cap="small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 userDrawn="1"/>
        </p:nvGraphicFramePr>
        <p:xfrm>
          <a:off x="404091" y="2907534"/>
          <a:ext cx="4406900" cy="3064645"/>
        </p:xfrm>
        <a:graphic>
          <a:graphicData uri="http://schemas.openxmlformats.org/drawingml/2006/table">
            <a:tbl>
              <a:tblPr firstRow="1" lastRow="1">
                <a:tableStyleId>{5FD0F851-EC5A-4D38-B0AD-8093EC10F338}</a:tableStyleId>
              </a:tblPr>
              <a:tblGrid>
                <a:gridCol w="3461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2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cap="small" dirty="0" err="1">
                          <a:solidFill>
                            <a:srgbClr val="BE0288"/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Average</a:t>
                      </a:r>
                      <a:r>
                        <a:rPr lang="pl-PL" sz="1200" b="1" kern="1200" cap="small" dirty="0">
                          <a:solidFill>
                            <a:srgbClr val="BE0288"/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1" kern="1200" cap="small" dirty="0" err="1">
                          <a:solidFill>
                            <a:srgbClr val="BE0288"/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gross</a:t>
                      </a:r>
                      <a:r>
                        <a:rPr lang="pl-PL" sz="1200" b="1" kern="1200" cap="small" dirty="0">
                          <a:solidFill>
                            <a:srgbClr val="BE0288"/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1" kern="1200" cap="small" dirty="0" err="1">
                          <a:solidFill>
                            <a:srgbClr val="BE0288"/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wages</a:t>
                      </a:r>
                      <a:endParaRPr lang="pl-PL" sz="1200" b="1" kern="1200" cap="small" dirty="0">
                        <a:solidFill>
                          <a:srgbClr val="BE0288"/>
                        </a:solidFill>
                        <a:latin typeface="Aller" pitchFamily="2" charset="-18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cap="small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pln</a:t>
                      </a:r>
                      <a:endParaRPr lang="pl-PL" sz="1200" b="1" kern="1200" cap="small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ller" pitchFamily="2" charset="-18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624">
                <a:tc gridSpan="2">
                  <a:txBody>
                    <a:bodyPr/>
                    <a:lstStyle/>
                    <a:p>
                      <a:pPr algn="ctr"/>
                      <a:r>
                        <a:rPr lang="pl-PL" sz="2000" b="0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AVG</a:t>
                      </a:r>
                      <a:r>
                        <a:rPr lang="pl-PL" sz="20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2000" b="0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pl-PL" sz="20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MANUFACTURING - PLN </a:t>
                      </a:r>
                    </a:p>
                    <a:p>
                      <a:pPr algn="ctr"/>
                      <a:r>
                        <a:rPr lang="pl-PL" sz="20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(median </a:t>
                      </a:r>
                      <a:r>
                        <a:rPr lang="pl-PL" sz="2000" b="0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worth</a:t>
                      </a:r>
                      <a:r>
                        <a:rPr lang="pl-PL" sz="2000" b="0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pl-PL" sz="2000" b="0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production</a:t>
                      </a:r>
                      <a:r>
                        <a:rPr lang="pl-PL" sz="1800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director</a:t>
                      </a:r>
                      <a:endParaRPr lang="pl-PL" sz="1800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production</a:t>
                      </a:r>
                      <a:r>
                        <a:rPr lang="pl-PL" sz="1800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technologist</a:t>
                      </a:r>
                      <a:endParaRPr lang="pl-PL" sz="1800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3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CNC operator</a:t>
                      </a:r>
                    </a:p>
                  </a:txBody>
                  <a:tcP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3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production</a:t>
                      </a:r>
                      <a:r>
                        <a:rPr lang="pl-PL" sz="1800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machine</a:t>
                      </a:r>
                      <a:r>
                        <a:rPr lang="pl-PL" sz="1800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operator</a:t>
                      </a:r>
                    </a:p>
                  </a:txBody>
                  <a:tcP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3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strike="noStrike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warehouseman</a:t>
                      </a:r>
                      <a:endParaRPr lang="pl-PL" sz="1800" b="0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pl-PL" sz="1800" dirty="0"/>
                    </a:p>
                  </a:txBody>
                  <a:tcPr>
                    <a:lnT w="190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 userDrawn="1"/>
        </p:nvGraphicFramePr>
        <p:xfrm>
          <a:off x="5086927" y="2907531"/>
          <a:ext cx="4451927" cy="3060627"/>
        </p:xfrm>
        <a:graphic>
          <a:graphicData uri="http://schemas.openxmlformats.org/drawingml/2006/table">
            <a:tbl>
              <a:tblPr firstRow="1" lastRow="1">
                <a:tableStyleId>{5FD0F851-EC5A-4D38-B0AD-8093EC10F338}</a:tableStyleId>
              </a:tblPr>
              <a:tblGrid>
                <a:gridCol w="2934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7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1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cap="small" dirty="0" err="1">
                          <a:solidFill>
                            <a:srgbClr val="BE0288"/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Employment</a:t>
                      </a:r>
                      <a:r>
                        <a:rPr lang="pl-PL" sz="1200" b="1" kern="1200" cap="small" dirty="0">
                          <a:solidFill>
                            <a:srgbClr val="BE0288"/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 by </a:t>
                      </a:r>
                      <a:r>
                        <a:rPr lang="pl-PL" sz="1200" b="1" kern="1200" cap="small" dirty="0" err="1">
                          <a:solidFill>
                            <a:srgbClr val="BE0288"/>
                          </a:solidFill>
                          <a:latin typeface="Aller" pitchFamily="2" charset="-18"/>
                          <a:ea typeface="+mn-ea"/>
                          <a:cs typeface="+mn-cs"/>
                        </a:rPr>
                        <a:t>sector</a:t>
                      </a:r>
                      <a:endParaRPr lang="pl-PL" sz="1200" b="1" kern="1200" cap="small" dirty="0">
                        <a:solidFill>
                          <a:srgbClr val="BE0288"/>
                        </a:solidFill>
                        <a:latin typeface="Aller" pitchFamily="2" charset="-18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cap="small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ller" pitchFamily="2" charset="-18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Industry</a:t>
                      </a:r>
                    </a:p>
                  </a:txBody>
                  <a:tcPr>
                    <a:lnR>
                      <a:noFill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190 285</a:t>
                      </a:r>
                    </a:p>
                  </a:txBody>
                  <a:tcPr>
                    <a:lnL>
                      <a:noFill/>
                    </a:lnL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320">
                <a:tc>
                  <a:txBody>
                    <a:bodyPr/>
                    <a:lstStyle/>
                    <a:p>
                      <a:r>
                        <a:rPr lang="pl-PL" sz="1800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69 389</a:t>
                      </a:r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Trade; </a:t>
                      </a:r>
                      <a:r>
                        <a:rPr lang="pl-PL" sz="18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repair</a:t>
                      </a:r>
                      <a:r>
                        <a:rPr lang="pl-PL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of motor </a:t>
                      </a:r>
                      <a:r>
                        <a:rPr lang="pl-PL" sz="18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vehicles</a:t>
                      </a:r>
                      <a:endParaRPr lang="pl-PL" sz="1800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170 462</a:t>
                      </a:r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Transportation</a:t>
                      </a:r>
                      <a:r>
                        <a:rPr lang="pl-PL" sz="18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pl-PL" sz="180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  <a:endParaRPr lang="pl-PL" sz="18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38 542</a:t>
                      </a:r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13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Administrative and </a:t>
                      </a:r>
                      <a:r>
                        <a:rPr lang="en-US" sz="18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suport</a:t>
                      </a:r>
                      <a:r>
                        <a:rPr lang="pl-PL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service activities</a:t>
                      </a:r>
                      <a:endParaRPr lang="pl-PL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>
                      <a:noFill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31 353</a:t>
                      </a:r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endParaRPr lang="pl-PL" sz="1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>
                      <a:noFill/>
                    </a:ln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400 247</a:t>
                      </a:r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7" name="Grupa 16"/>
          <p:cNvGrpSpPr/>
          <p:nvPr userDrawn="1"/>
        </p:nvGrpSpPr>
        <p:grpSpPr>
          <a:xfrm>
            <a:off x="7862261" y="332652"/>
            <a:ext cx="1862138" cy="487138"/>
            <a:chOff x="7862261" y="332652"/>
            <a:chExt cx="1862138" cy="487138"/>
          </a:xfrm>
        </p:grpSpPr>
        <p:sp>
          <p:nvSpPr>
            <p:cNvPr id="18" name="Dowolny kształt 17"/>
            <p:cNvSpPr/>
            <p:nvPr userDrawn="1"/>
          </p:nvSpPr>
          <p:spPr>
            <a:xfrm>
              <a:off x="7862261" y="38510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Dowolny kształt 18"/>
            <p:cNvSpPr/>
            <p:nvPr userDrawn="1"/>
          </p:nvSpPr>
          <p:spPr>
            <a:xfrm>
              <a:off x="8274716" y="38438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Dowolny kształt 19"/>
            <p:cNvSpPr/>
            <p:nvPr userDrawn="1"/>
          </p:nvSpPr>
          <p:spPr>
            <a:xfrm>
              <a:off x="8406931" y="37864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Dowolny kształt 20"/>
            <p:cNvSpPr/>
            <p:nvPr userDrawn="1"/>
          </p:nvSpPr>
          <p:spPr>
            <a:xfrm>
              <a:off x="8516872" y="33265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pole tekstowe 21"/>
            <p:cNvSpPr txBox="1"/>
            <p:nvPr userDrawn="1"/>
          </p:nvSpPr>
          <p:spPr>
            <a:xfrm>
              <a:off x="8033711" y="55818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chemeClr val="bg1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23" name="Dowolny kształt 22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996361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rona ze zdjęciem i tekstem">
    <p:bg>
      <p:bgPr>
        <a:blipFill dpi="0" rotWithShape="1">
          <a:blip r:embed="rId2" cstate="screen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 txBox="1">
            <a:spLocks/>
          </p:cNvSpPr>
          <p:nvPr userDrawn="1"/>
        </p:nvSpPr>
        <p:spPr>
          <a:xfrm>
            <a:off x="0" y="0"/>
            <a:ext cx="9905999" cy="8858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>
              <a:defRPr lang="pl-PL" sz="4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85775" y="7023105"/>
            <a:ext cx="2311400" cy="365125"/>
          </a:xfrm>
        </p:spPr>
        <p:txBody>
          <a:bodyPr/>
          <a:lstStyle/>
          <a:p>
            <a:fld id="{87726780-076E-4BE9-B7A5-4061C4C66AA0}" type="datetime1">
              <a:rPr lang="pl-PL" smtClean="0"/>
              <a:pPr/>
              <a:t>2022-10-26</a:t>
            </a:fld>
            <a:endParaRPr lang="pl-PL"/>
          </a:p>
        </p:txBody>
      </p:sp>
      <p:sp>
        <p:nvSpPr>
          <p:cNvPr id="37" name="Tytuł 2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7209422" cy="666750"/>
          </a:xfrm>
        </p:spPr>
        <p:txBody>
          <a:bodyPr>
            <a:noAutofit/>
          </a:bodyPr>
          <a:lstStyle>
            <a:lvl1pPr algn="l">
              <a:defRPr sz="2600" b="0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r>
              <a:rPr lang="pl-PL" dirty="0" err="1"/>
              <a:t>Average</a:t>
            </a:r>
            <a:r>
              <a:rPr lang="pl-PL" dirty="0"/>
              <a:t> Gross </a:t>
            </a:r>
            <a:r>
              <a:rPr lang="pl-PL" dirty="0" err="1"/>
              <a:t>Vages</a:t>
            </a:r>
            <a:r>
              <a:rPr lang="pl-PL" dirty="0"/>
              <a:t> / </a:t>
            </a:r>
            <a:r>
              <a:rPr lang="pl-PL" dirty="0" err="1"/>
              <a:t>Employment</a:t>
            </a:r>
            <a:r>
              <a:rPr lang="pl-PL" dirty="0"/>
              <a:t> by </a:t>
            </a:r>
            <a:r>
              <a:rPr lang="pl-PL" dirty="0" err="1"/>
              <a:t>Sector</a:t>
            </a:r>
            <a:endParaRPr lang="pl-PL" sz="4000" b="1" cap="small" dirty="0"/>
          </a:p>
        </p:txBody>
      </p:sp>
      <p:grpSp>
        <p:nvGrpSpPr>
          <p:cNvPr id="2" name="Grupa 16"/>
          <p:cNvGrpSpPr/>
          <p:nvPr userDrawn="1"/>
        </p:nvGrpSpPr>
        <p:grpSpPr>
          <a:xfrm>
            <a:off x="7862261" y="332652"/>
            <a:ext cx="1862138" cy="487138"/>
            <a:chOff x="7862261" y="332652"/>
            <a:chExt cx="1862138" cy="487138"/>
          </a:xfrm>
        </p:grpSpPr>
        <p:sp>
          <p:nvSpPr>
            <p:cNvPr id="18" name="Dowolny kształt 17"/>
            <p:cNvSpPr/>
            <p:nvPr userDrawn="1"/>
          </p:nvSpPr>
          <p:spPr>
            <a:xfrm>
              <a:off x="7862261" y="38510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9" name="Dowolny kształt 18"/>
            <p:cNvSpPr/>
            <p:nvPr userDrawn="1"/>
          </p:nvSpPr>
          <p:spPr>
            <a:xfrm>
              <a:off x="8274716" y="38438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0" name="Dowolny kształt 19"/>
            <p:cNvSpPr/>
            <p:nvPr userDrawn="1"/>
          </p:nvSpPr>
          <p:spPr>
            <a:xfrm>
              <a:off x="8406931" y="37864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Dowolny kształt 20"/>
            <p:cNvSpPr/>
            <p:nvPr userDrawn="1"/>
          </p:nvSpPr>
          <p:spPr>
            <a:xfrm>
              <a:off x="8516872" y="33265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pole tekstowe 21"/>
            <p:cNvSpPr txBox="1"/>
            <p:nvPr userDrawn="1"/>
          </p:nvSpPr>
          <p:spPr>
            <a:xfrm>
              <a:off x="8033711" y="55818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chemeClr val="bg1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23" name="Dowolny kształt 22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90231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rona ze zdjęciem i tekste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85775" y="7023105"/>
            <a:ext cx="2311400" cy="365125"/>
          </a:xfrm>
        </p:spPr>
        <p:txBody>
          <a:bodyPr/>
          <a:lstStyle/>
          <a:p>
            <a:fld id="{87726780-076E-4BE9-B7A5-4061C4C66AA0}" type="datetime1">
              <a:rPr lang="pl-PL" smtClean="0"/>
              <a:pPr/>
              <a:t>2022-10-26</a:t>
            </a:fld>
            <a:endParaRPr lang="pl-PL"/>
          </a:p>
        </p:txBody>
      </p:sp>
      <p:sp>
        <p:nvSpPr>
          <p:cNvPr id="29" name="Tytuł 2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7209422" cy="666750"/>
          </a:xfrm>
        </p:spPr>
        <p:txBody>
          <a:bodyPr>
            <a:noAutofit/>
          </a:bodyPr>
          <a:lstStyle>
            <a:lvl1pPr algn="l">
              <a:defRPr sz="3000" b="0" baseline="0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r>
              <a:rPr lang="pl-PL" dirty="0"/>
              <a:t>TOP 10</a:t>
            </a:r>
            <a:endParaRPr lang="pl-PL" sz="4000" b="1" cap="small" dirty="0"/>
          </a:p>
        </p:txBody>
      </p:sp>
      <p:grpSp>
        <p:nvGrpSpPr>
          <p:cNvPr id="31" name="Grupa 30"/>
          <p:cNvGrpSpPr/>
          <p:nvPr userDrawn="1"/>
        </p:nvGrpSpPr>
        <p:grpSpPr>
          <a:xfrm>
            <a:off x="7862261" y="332652"/>
            <a:ext cx="1862138" cy="487138"/>
            <a:chOff x="7862261" y="332652"/>
            <a:chExt cx="1862138" cy="487138"/>
          </a:xfrm>
        </p:grpSpPr>
        <p:sp>
          <p:nvSpPr>
            <p:cNvPr id="32" name="Dowolny kształt 31"/>
            <p:cNvSpPr/>
            <p:nvPr userDrawn="1"/>
          </p:nvSpPr>
          <p:spPr>
            <a:xfrm>
              <a:off x="7862261" y="38510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Dowolny kształt 32"/>
            <p:cNvSpPr/>
            <p:nvPr userDrawn="1"/>
          </p:nvSpPr>
          <p:spPr>
            <a:xfrm>
              <a:off x="8274716" y="38438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Dowolny kształt 33"/>
            <p:cNvSpPr/>
            <p:nvPr userDrawn="1"/>
          </p:nvSpPr>
          <p:spPr>
            <a:xfrm>
              <a:off x="8406931" y="37864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Dowolny kształt 34"/>
            <p:cNvSpPr/>
            <p:nvPr userDrawn="1"/>
          </p:nvSpPr>
          <p:spPr>
            <a:xfrm>
              <a:off x="8516872" y="33265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pole tekstowe 35"/>
            <p:cNvSpPr txBox="1"/>
            <p:nvPr userDrawn="1"/>
          </p:nvSpPr>
          <p:spPr>
            <a:xfrm>
              <a:off x="8033711" y="55818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chemeClr val="bg1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38" name="Dowolny kształt 37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446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rona ze zdjęciem i tekstem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9" name="Tytuł 2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7209422" cy="6667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l">
              <a:defRPr sz="3000" b="0" baseline="0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r>
              <a:rPr lang="pl-PL" dirty="0"/>
              <a:t>EDUCATION / LANGUAGE SKILLS</a:t>
            </a:r>
            <a:endParaRPr lang="pl-PL" sz="4000" b="1" cap="small" dirty="0"/>
          </a:p>
        </p:txBody>
      </p:sp>
      <p:grpSp>
        <p:nvGrpSpPr>
          <p:cNvPr id="2" name="Grupa 30"/>
          <p:cNvGrpSpPr/>
          <p:nvPr userDrawn="1"/>
        </p:nvGrpSpPr>
        <p:grpSpPr>
          <a:xfrm>
            <a:off x="7862261" y="332652"/>
            <a:ext cx="1862138" cy="487138"/>
            <a:chOff x="7862261" y="332652"/>
            <a:chExt cx="1862138" cy="487138"/>
          </a:xfrm>
        </p:grpSpPr>
        <p:sp>
          <p:nvSpPr>
            <p:cNvPr id="32" name="Dowolny kształt 31"/>
            <p:cNvSpPr/>
            <p:nvPr userDrawn="1"/>
          </p:nvSpPr>
          <p:spPr>
            <a:xfrm>
              <a:off x="7862261" y="38510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3" name="Dowolny kształt 32"/>
            <p:cNvSpPr/>
            <p:nvPr userDrawn="1"/>
          </p:nvSpPr>
          <p:spPr>
            <a:xfrm>
              <a:off x="8274716" y="38438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4" name="Dowolny kształt 33"/>
            <p:cNvSpPr/>
            <p:nvPr userDrawn="1"/>
          </p:nvSpPr>
          <p:spPr>
            <a:xfrm>
              <a:off x="8406931" y="37864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5" name="Dowolny kształt 34"/>
            <p:cNvSpPr/>
            <p:nvPr userDrawn="1"/>
          </p:nvSpPr>
          <p:spPr>
            <a:xfrm>
              <a:off x="8516872" y="33265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6" name="pole tekstowe 35"/>
            <p:cNvSpPr txBox="1"/>
            <p:nvPr userDrawn="1"/>
          </p:nvSpPr>
          <p:spPr>
            <a:xfrm>
              <a:off x="8033711" y="55818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chemeClr val="bg1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38" name="Dowolny kształt 37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 userDrawn="1"/>
        </p:nvSpPr>
        <p:spPr>
          <a:xfrm>
            <a:off x="0" y="2543175"/>
            <a:ext cx="9906000" cy="3609975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958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rona ze zdjęciem i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obrazu 5"/>
          <p:cNvSpPr txBox="1">
            <a:spLocks/>
          </p:cNvSpPr>
          <p:nvPr userDrawn="1"/>
        </p:nvSpPr>
        <p:spPr>
          <a:xfrm>
            <a:off x="1971675" y="791606"/>
            <a:ext cx="7934325" cy="7120548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5000" b="15000"/>
            </a:stretch>
          </a:blipFill>
        </p:spPr>
      </p:sp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Dowolny kształt 7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18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9" name="Dowolny kształt 8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Dowolny kształt 9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Dowolny kształt 10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Dowolny kształt 12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ole tekstowe 13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44" name="Tytuł 2"/>
          <p:cNvSpPr>
            <a:spLocks noGrp="1"/>
          </p:cNvSpPr>
          <p:nvPr userDrawn="1">
            <p:ph type="title" hasCustomPrompt="1"/>
          </p:nvPr>
        </p:nvSpPr>
        <p:spPr>
          <a:xfrm>
            <a:off x="553453" y="76201"/>
            <a:ext cx="6952247" cy="666750"/>
          </a:xfrm>
        </p:spPr>
        <p:txBody>
          <a:bodyPr>
            <a:noAutofit/>
          </a:bodyPr>
          <a:lstStyle>
            <a:lvl1pPr algn="l">
              <a:defRPr sz="3200" b="0">
                <a:solidFill>
                  <a:srgbClr val="3D66CC"/>
                </a:solidFill>
                <a:latin typeface="Aller" pitchFamily="2" charset="-18"/>
              </a:defRPr>
            </a:lvl1pPr>
          </a:lstStyle>
          <a:p>
            <a:r>
              <a:rPr lang="pl-PL" dirty="0" err="1"/>
              <a:t>Flights</a:t>
            </a:r>
            <a:r>
              <a:rPr lang="pl-PL" dirty="0"/>
              <a:t> </a:t>
            </a:r>
            <a:r>
              <a:rPr lang="pl-PL" dirty="0" err="1"/>
              <a:t>from</a:t>
            </a:r>
            <a:r>
              <a:rPr lang="pl-PL" dirty="0"/>
              <a:t> </a:t>
            </a:r>
            <a:r>
              <a:rPr lang="pl-PL" dirty="0" err="1"/>
              <a:t>Airport</a:t>
            </a:r>
            <a:r>
              <a:rPr lang="pl-PL" dirty="0"/>
              <a:t> </a:t>
            </a:r>
            <a:r>
              <a:rPr lang="pl-PL" dirty="0" err="1"/>
              <a:t>Krakow-Balice</a:t>
            </a:r>
            <a:r>
              <a:rPr lang="pl-PL" dirty="0"/>
              <a:t> </a:t>
            </a:r>
            <a:endParaRPr lang="pl-PL" sz="4000" b="1" cap="small" dirty="0"/>
          </a:p>
        </p:txBody>
      </p:sp>
      <p:sp>
        <p:nvSpPr>
          <p:cNvPr id="48" name="Symbol zastępczy obrazu 5"/>
          <p:cNvSpPr txBox="1">
            <a:spLocks/>
          </p:cNvSpPr>
          <p:nvPr userDrawn="1"/>
        </p:nvSpPr>
        <p:spPr>
          <a:xfrm>
            <a:off x="5845629" y="2384668"/>
            <a:ext cx="1295399" cy="116254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37" name="Łuk 36"/>
          <p:cNvSpPr/>
          <p:nvPr userDrawn="1"/>
        </p:nvSpPr>
        <p:spPr>
          <a:xfrm rot="20731782">
            <a:off x="6747324" y="2990310"/>
            <a:ext cx="1298544" cy="320965"/>
          </a:xfrm>
          <a:prstGeom prst="arc">
            <a:avLst>
              <a:gd name="adj1" fmla="val 11200468"/>
              <a:gd name="adj2" fmla="val 21557033"/>
            </a:avLst>
          </a:prstGeom>
          <a:ln>
            <a:solidFill>
              <a:srgbClr val="BE0288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Łuk 37"/>
          <p:cNvSpPr/>
          <p:nvPr userDrawn="1"/>
        </p:nvSpPr>
        <p:spPr>
          <a:xfrm rot="15835829">
            <a:off x="5674553" y="2157180"/>
            <a:ext cx="2528076" cy="320965"/>
          </a:xfrm>
          <a:prstGeom prst="arc">
            <a:avLst>
              <a:gd name="adj1" fmla="val 10970114"/>
              <a:gd name="adj2" fmla="val 21582919"/>
            </a:avLst>
          </a:prstGeom>
          <a:ln>
            <a:solidFill>
              <a:srgbClr val="00B9F2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Łuk 38"/>
          <p:cNvSpPr/>
          <p:nvPr userDrawn="1"/>
        </p:nvSpPr>
        <p:spPr>
          <a:xfrm rot="14788119">
            <a:off x="5542654" y="2354541"/>
            <a:ext cx="2119917" cy="295909"/>
          </a:xfrm>
          <a:prstGeom prst="arc">
            <a:avLst>
              <a:gd name="adj1" fmla="val 10888238"/>
              <a:gd name="adj2" fmla="val 21582919"/>
            </a:avLst>
          </a:prstGeom>
          <a:ln>
            <a:solidFill>
              <a:srgbClr val="BE0288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Łuk 39"/>
          <p:cNvSpPr/>
          <p:nvPr userDrawn="1"/>
        </p:nvSpPr>
        <p:spPr>
          <a:xfrm rot="13887177">
            <a:off x="5083960" y="2300280"/>
            <a:ext cx="2665441" cy="320965"/>
          </a:xfrm>
          <a:prstGeom prst="arc">
            <a:avLst>
              <a:gd name="adj1" fmla="val 10970114"/>
              <a:gd name="adj2" fmla="val 21582919"/>
            </a:avLst>
          </a:prstGeom>
          <a:ln>
            <a:solidFill>
              <a:srgbClr val="BE0288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Łuk 40"/>
          <p:cNvSpPr/>
          <p:nvPr userDrawn="1"/>
        </p:nvSpPr>
        <p:spPr>
          <a:xfrm rot="13179982" flipV="1">
            <a:off x="5116323" y="2594152"/>
            <a:ext cx="2195920" cy="129787"/>
          </a:xfrm>
          <a:prstGeom prst="arc">
            <a:avLst>
              <a:gd name="adj1" fmla="val 10970114"/>
              <a:gd name="adj2" fmla="val 21582919"/>
            </a:avLst>
          </a:prstGeom>
          <a:ln>
            <a:solidFill>
              <a:srgbClr val="00B9F2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Łuk 42"/>
          <p:cNvSpPr/>
          <p:nvPr userDrawn="1"/>
        </p:nvSpPr>
        <p:spPr>
          <a:xfrm rot="9762868" flipV="1">
            <a:off x="6033421" y="3144731"/>
            <a:ext cx="897850" cy="292874"/>
          </a:xfrm>
          <a:prstGeom prst="arc">
            <a:avLst>
              <a:gd name="adj1" fmla="val 10454464"/>
              <a:gd name="adj2" fmla="val 21582919"/>
            </a:avLst>
          </a:prstGeom>
          <a:ln>
            <a:solidFill>
              <a:srgbClr val="BE0288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Łuk 44"/>
          <p:cNvSpPr/>
          <p:nvPr userDrawn="1"/>
        </p:nvSpPr>
        <p:spPr>
          <a:xfrm rot="11026192" flipV="1">
            <a:off x="5175804" y="2986195"/>
            <a:ext cx="1734340" cy="282860"/>
          </a:xfrm>
          <a:prstGeom prst="arc">
            <a:avLst>
              <a:gd name="adj1" fmla="val 10772160"/>
              <a:gd name="adj2" fmla="val 21582919"/>
            </a:avLst>
          </a:prstGeom>
          <a:ln>
            <a:solidFill>
              <a:srgbClr val="8DC63F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Łuk 67"/>
          <p:cNvSpPr/>
          <p:nvPr userDrawn="1"/>
        </p:nvSpPr>
        <p:spPr>
          <a:xfrm rot="6818810" flipV="1">
            <a:off x="5340319" y="3951605"/>
            <a:ext cx="2297275" cy="501333"/>
          </a:xfrm>
          <a:prstGeom prst="arc">
            <a:avLst>
              <a:gd name="adj1" fmla="val 10772160"/>
              <a:gd name="adj2" fmla="val 21582919"/>
            </a:avLst>
          </a:prstGeom>
          <a:ln>
            <a:solidFill>
              <a:srgbClr val="BE0288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Łuk 68"/>
          <p:cNvSpPr/>
          <p:nvPr userDrawn="1"/>
        </p:nvSpPr>
        <p:spPr>
          <a:xfrm rot="9294365" flipV="1">
            <a:off x="3130316" y="3798786"/>
            <a:ext cx="4093687" cy="567898"/>
          </a:xfrm>
          <a:prstGeom prst="arc">
            <a:avLst>
              <a:gd name="adj1" fmla="val 10772160"/>
              <a:gd name="adj2" fmla="val 21582919"/>
            </a:avLst>
          </a:prstGeom>
          <a:ln>
            <a:solidFill>
              <a:srgbClr val="00B9F2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Łuk 69"/>
          <p:cNvSpPr/>
          <p:nvPr userDrawn="1"/>
        </p:nvSpPr>
        <p:spPr>
          <a:xfrm rot="9535753" flipV="1">
            <a:off x="2655517" y="3790977"/>
            <a:ext cx="4477352" cy="443200"/>
          </a:xfrm>
          <a:prstGeom prst="arc">
            <a:avLst>
              <a:gd name="adj1" fmla="val 10772160"/>
              <a:gd name="adj2" fmla="val 21582919"/>
            </a:avLst>
          </a:prstGeom>
          <a:ln>
            <a:solidFill>
              <a:srgbClr val="BE0288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l-PL" dirty="0"/>
              <a:t> </a:t>
            </a:r>
          </a:p>
        </p:txBody>
      </p:sp>
      <p:sp>
        <p:nvSpPr>
          <p:cNvPr id="71" name="Łuk 70"/>
          <p:cNvSpPr/>
          <p:nvPr userDrawn="1"/>
        </p:nvSpPr>
        <p:spPr>
          <a:xfrm rot="8356738" flipV="1">
            <a:off x="3075545" y="4270371"/>
            <a:ext cx="4326461" cy="551215"/>
          </a:xfrm>
          <a:prstGeom prst="arc">
            <a:avLst>
              <a:gd name="adj1" fmla="val 10772160"/>
              <a:gd name="adj2" fmla="val 21582919"/>
            </a:avLst>
          </a:prstGeom>
          <a:ln>
            <a:solidFill>
              <a:srgbClr val="BE0288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pl-PL" dirty="0"/>
              <a:t> </a:t>
            </a:r>
          </a:p>
        </p:txBody>
      </p:sp>
      <p:sp>
        <p:nvSpPr>
          <p:cNvPr id="72" name="Łuk 71"/>
          <p:cNvSpPr/>
          <p:nvPr userDrawn="1"/>
        </p:nvSpPr>
        <p:spPr>
          <a:xfrm rot="5033925">
            <a:off x="6015757" y="4167051"/>
            <a:ext cx="2202387" cy="223691"/>
          </a:xfrm>
          <a:prstGeom prst="arc">
            <a:avLst>
              <a:gd name="adj1" fmla="val 10772160"/>
              <a:gd name="adj2" fmla="val 21582919"/>
            </a:avLst>
          </a:prstGeom>
          <a:ln>
            <a:solidFill>
              <a:srgbClr val="8DC63F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Łuk 72"/>
          <p:cNvSpPr/>
          <p:nvPr userDrawn="1"/>
        </p:nvSpPr>
        <p:spPr>
          <a:xfrm rot="5400000" flipV="1">
            <a:off x="5249440" y="4787684"/>
            <a:ext cx="3369343" cy="104825"/>
          </a:xfrm>
          <a:prstGeom prst="arc">
            <a:avLst>
              <a:gd name="adj1" fmla="val 10772160"/>
              <a:gd name="adj2" fmla="val 21582919"/>
            </a:avLst>
          </a:prstGeom>
          <a:ln>
            <a:solidFill>
              <a:srgbClr val="BE0288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Łuk 73"/>
          <p:cNvSpPr/>
          <p:nvPr userDrawn="1"/>
        </p:nvSpPr>
        <p:spPr>
          <a:xfrm rot="11492404" flipV="1">
            <a:off x="2643094" y="2607512"/>
            <a:ext cx="4408368" cy="278495"/>
          </a:xfrm>
          <a:prstGeom prst="arc">
            <a:avLst>
              <a:gd name="adj1" fmla="val 10772160"/>
              <a:gd name="adj2" fmla="val 21582919"/>
            </a:avLst>
          </a:prstGeom>
          <a:ln>
            <a:solidFill>
              <a:srgbClr val="BE0288"/>
            </a:solidFill>
            <a:headEnd type="oval" w="med" len="med"/>
            <a:tailEnd type="oval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6" name="Obraz 75" descr="samolot.gi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753" y="2265029"/>
            <a:ext cx="412672" cy="261436"/>
          </a:xfrm>
          <a:prstGeom prst="rect">
            <a:avLst/>
          </a:prstGeom>
        </p:spPr>
      </p:pic>
      <p:pic>
        <p:nvPicPr>
          <p:cNvPr id="77" name="Obraz 76" descr="samolot.gi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235566">
            <a:off x="4280828" y="4508563"/>
            <a:ext cx="412672" cy="261436"/>
          </a:xfrm>
          <a:prstGeom prst="rect">
            <a:avLst/>
          </a:prstGeom>
        </p:spPr>
      </p:pic>
      <p:pic>
        <p:nvPicPr>
          <p:cNvPr id="78" name="Obraz 77" descr="samolot.gif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8348" flipH="1">
            <a:off x="7474465" y="2674544"/>
            <a:ext cx="422666" cy="267766"/>
          </a:xfrm>
          <a:prstGeom prst="rect">
            <a:avLst/>
          </a:prstGeom>
        </p:spPr>
      </p:pic>
      <p:pic>
        <p:nvPicPr>
          <p:cNvPr id="36" name="Obraz 35" descr="Kraków Balice logo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908" y="3006809"/>
            <a:ext cx="714892" cy="313654"/>
          </a:xfrm>
          <a:prstGeom prst="rect">
            <a:avLst/>
          </a:prstGeom>
        </p:spPr>
      </p:pic>
      <p:sp>
        <p:nvSpPr>
          <p:cNvPr id="79" name="PoleTekstowe 639"/>
          <p:cNvSpPr txBox="1"/>
          <p:nvPr userDrawn="1"/>
        </p:nvSpPr>
        <p:spPr>
          <a:xfrm>
            <a:off x="399919" y="1448586"/>
            <a:ext cx="3124332" cy="3185485"/>
          </a:xfrm>
          <a:prstGeom prst="rect">
            <a:avLst/>
          </a:prstGeom>
          <a:noFill/>
        </p:spPr>
        <p:txBody>
          <a:bodyPr wrap="square" lIns="0" tIns="34289" rIns="68579" bIns="34289" rtlCol="0">
            <a:spAutoFit/>
          </a:bodyPr>
          <a:lstStyle/>
          <a:p>
            <a:pPr marL="214308" indent="-214308" defTabSz="685783">
              <a:spcAft>
                <a:spcPts val="9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Over </a:t>
            </a:r>
            <a:r>
              <a:rPr lang="pl-PL" sz="1800" b="1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60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direct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connections</a:t>
            </a:r>
            <a:endParaRPr lang="pl-PL" sz="1800" dirty="0">
              <a:solidFill>
                <a:schemeClr val="tx2">
                  <a:lumMod val="75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  <a:p>
            <a:pPr marL="214308" indent="-214308" defTabSz="685783">
              <a:spcAft>
                <a:spcPts val="9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sz="1800" b="1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15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airlines</a:t>
            </a:r>
            <a:b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</a:b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(Lufthansa, British Airways, Finnair, PLL</a:t>
            </a:r>
            <a:r>
              <a:rPr lang="pl-PL" sz="1800" baseline="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LOT, </a:t>
            </a:r>
            <a:b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</a:b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AirBerlin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, </a:t>
            </a: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Ryanair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...)</a:t>
            </a:r>
          </a:p>
          <a:p>
            <a:pPr marL="214308" indent="-214308" defTabSz="685783">
              <a:spcAft>
                <a:spcPts val="9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over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b="1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5 mln </a:t>
            </a: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passengers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yearly</a:t>
            </a:r>
            <a:endParaRPr lang="pl-PL" sz="1800" dirty="0">
              <a:solidFill>
                <a:schemeClr val="tx2">
                  <a:lumMod val="75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  <a:p>
            <a:pPr marL="214308" indent="-214308" defTabSz="685783">
              <a:spcAft>
                <a:spcPts val="9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max. </a:t>
            </a:r>
            <a:r>
              <a:rPr lang="pl-PL" sz="1800" b="1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2 </a:t>
            </a:r>
            <a:r>
              <a:rPr lang="pl-PL" sz="1800" b="1" dirty="0" err="1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hours</a:t>
            </a:r>
            <a:r>
              <a:rPr lang="pl-PL" sz="1800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flight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to </a:t>
            </a: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diffrent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cities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 err="1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in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b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</a:b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Western Europe</a:t>
            </a:r>
          </a:p>
        </p:txBody>
      </p:sp>
    </p:spTree>
    <p:extLst>
      <p:ext uri="{BB962C8B-B14F-4D97-AF65-F5344CB8AC3E}">
        <p14:creationId xmlns:p14="http://schemas.microsoft.com/office/powerpoint/2010/main" val="131533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rona ze zdjęciem i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obrazu 5"/>
          <p:cNvSpPr txBox="1">
            <a:spLocks/>
          </p:cNvSpPr>
          <p:nvPr userDrawn="1"/>
        </p:nvSpPr>
        <p:spPr>
          <a:xfrm>
            <a:off x="1971675" y="791606"/>
            <a:ext cx="7934325" cy="7120548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5000" b="15000"/>
            </a:stretch>
          </a:blipFill>
        </p:spPr>
      </p:sp>
      <p:sp>
        <p:nvSpPr>
          <p:cNvPr id="32" name="Tytuł 1"/>
          <p:cNvSpPr txBox="1">
            <a:spLocks/>
          </p:cNvSpPr>
          <p:nvPr userDrawn="1"/>
        </p:nvSpPr>
        <p:spPr>
          <a:xfrm>
            <a:off x="0" y="0"/>
            <a:ext cx="9905999" cy="885825"/>
          </a:xfrm>
          <a:prstGeom prst="rect">
            <a:avLst/>
          </a:prstGeom>
          <a:solidFill>
            <a:srgbClr val="0D115F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>
              <a:defRPr lang="pl-PL" sz="4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Tytuł 1"/>
          <p:cNvSpPr txBox="1">
            <a:spLocks/>
          </p:cNvSpPr>
          <p:nvPr userDrawn="1"/>
        </p:nvSpPr>
        <p:spPr>
          <a:xfrm>
            <a:off x="553453" y="76201"/>
            <a:ext cx="6952247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dirty="0" err="1"/>
              <a:t>Flights</a:t>
            </a:r>
            <a:r>
              <a:rPr lang="pl-PL" sz="3600" dirty="0"/>
              <a:t> </a:t>
            </a:r>
            <a:r>
              <a:rPr lang="pl-PL" sz="3600" dirty="0" err="1"/>
              <a:t>from</a:t>
            </a:r>
            <a:r>
              <a:rPr lang="pl-PL" sz="3600" dirty="0"/>
              <a:t> </a:t>
            </a:r>
            <a:r>
              <a:rPr lang="pl-PL" sz="3600" dirty="0" err="1"/>
              <a:t>Airport</a:t>
            </a:r>
            <a:r>
              <a:rPr lang="pl-PL" sz="3600" dirty="0"/>
              <a:t> </a:t>
            </a:r>
            <a:r>
              <a:rPr lang="pl-PL" sz="3600" dirty="0" err="1"/>
              <a:t>Krakow-Balice</a:t>
            </a:r>
            <a:r>
              <a:rPr lang="pl-PL" sz="3600" dirty="0"/>
              <a:t> 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4" name="Grupa 33"/>
          <p:cNvGrpSpPr/>
          <p:nvPr userDrawn="1"/>
        </p:nvGrpSpPr>
        <p:grpSpPr>
          <a:xfrm>
            <a:off x="7862261" y="332652"/>
            <a:ext cx="1862138" cy="487138"/>
            <a:chOff x="7862261" y="332652"/>
            <a:chExt cx="1862138" cy="487138"/>
          </a:xfrm>
        </p:grpSpPr>
        <p:sp>
          <p:nvSpPr>
            <p:cNvPr id="35" name="Dowolny kształt 34"/>
            <p:cNvSpPr/>
            <p:nvPr userDrawn="1"/>
          </p:nvSpPr>
          <p:spPr>
            <a:xfrm>
              <a:off x="7862261" y="38510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6" name="Dowolny kształt 45"/>
            <p:cNvSpPr/>
            <p:nvPr userDrawn="1"/>
          </p:nvSpPr>
          <p:spPr>
            <a:xfrm>
              <a:off x="8274716" y="38438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Dowolny kształt 46"/>
            <p:cNvSpPr/>
            <p:nvPr userDrawn="1"/>
          </p:nvSpPr>
          <p:spPr>
            <a:xfrm>
              <a:off x="8406931" y="37864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9" name="Dowolny kształt 48"/>
            <p:cNvSpPr/>
            <p:nvPr userDrawn="1"/>
          </p:nvSpPr>
          <p:spPr>
            <a:xfrm>
              <a:off x="8516872" y="33265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pole tekstowe 49"/>
            <p:cNvSpPr txBox="1"/>
            <p:nvPr userDrawn="1"/>
          </p:nvSpPr>
          <p:spPr>
            <a:xfrm>
              <a:off x="8033711" y="55818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chemeClr val="bg1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51" name="Dowolny kształt 50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44" name="Grupa 43"/>
          <p:cNvGrpSpPr/>
          <p:nvPr userDrawn="1"/>
        </p:nvGrpSpPr>
        <p:grpSpPr>
          <a:xfrm>
            <a:off x="2643094" y="1053625"/>
            <a:ext cx="5402774" cy="5471143"/>
            <a:chOff x="2643094" y="1053625"/>
            <a:chExt cx="5402774" cy="5471143"/>
          </a:xfrm>
        </p:grpSpPr>
        <p:sp>
          <p:nvSpPr>
            <p:cNvPr id="48" name="Symbol zastępczy obrazu 5"/>
            <p:cNvSpPr txBox="1">
              <a:spLocks/>
            </p:cNvSpPr>
            <p:nvPr userDrawn="1"/>
          </p:nvSpPr>
          <p:spPr>
            <a:xfrm>
              <a:off x="5845629" y="2384668"/>
              <a:ext cx="1295399" cy="1162540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37" name="Łuk 36"/>
            <p:cNvSpPr/>
            <p:nvPr userDrawn="1"/>
          </p:nvSpPr>
          <p:spPr>
            <a:xfrm rot="20731782">
              <a:off x="6747324" y="2990310"/>
              <a:ext cx="1298544" cy="320965"/>
            </a:xfrm>
            <a:prstGeom prst="arc">
              <a:avLst>
                <a:gd name="adj1" fmla="val 11200468"/>
                <a:gd name="adj2" fmla="val 21557033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8" name="Łuk 37"/>
            <p:cNvSpPr/>
            <p:nvPr userDrawn="1"/>
          </p:nvSpPr>
          <p:spPr>
            <a:xfrm rot="15835829">
              <a:off x="5674553" y="2157180"/>
              <a:ext cx="2528076" cy="320965"/>
            </a:xfrm>
            <a:prstGeom prst="arc">
              <a:avLst>
                <a:gd name="adj1" fmla="val 10970114"/>
                <a:gd name="adj2" fmla="val 21582919"/>
              </a:avLst>
            </a:prstGeom>
            <a:ln>
              <a:solidFill>
                <a:srgbClr val="00B9F2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39" name="Łuk 38"/>
            <p:cNvSpPr/>
            <p:nvPr userDrawn="1"/>
          </p:nvSpPr>
          <p:spPr>
            <a:xfrm rot="14788119">
              <a:off x="5542654" y="2354541"/>
              <a:ext cx="2119917" cy="295909"/>
            </a:xfrm>
            <a:prstGeom prst="arc">
              <a:avLst>
                <a:gd name="adj1" fmla="val 10888238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0" name="Łuk 39"/>
            <p:cNvSpPr/>
            <p:nvPr userDrawn="1"/>
          </p:nvSpPr>
          <p:spPr>
            <a:xfrm rot="13887177">
              <a:off x="5083960" y="2300280"/>
              <a:ext cx="2665441" cy="320965"/>
            </a:xfrm>
            <a:prstGeom prst="arc">
              <a:avLst>
                <a:gd name="adj1" fmla="val 10970114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Łuk 40"/>
            <p:cNvSpPr/>
            <p:nvPr userDrawn="1"/>
          </p:nvSpPr>
          <p:spPr>
            <a:xfrm rot="13179982" flipV="1">
              <a:off x="5116323" y="2594152"/>
              <a:ext cx="2195920" cy="129787"/>
            </a:xfrm>
            <a:prstGeom prst="arc">
              <a:avLst>
                <a:gd name="adj1" fmla="val 10970114"/>
                <a:gd name="adj2" fmla="val 21582919"/>
              </a:avLst>
            </a:prstGeom>
            <a:ln>
              <a:solidFill>
                <a:srgbClr val="00B9F2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3" name="Łuk 42"/>
            <p:cNvSpPr/>
            <p:nvPr userDrawn="1"/>
          </p:nvSpPr>
          <p:spPr>
            <a:xfrm rot="9762868" flipV="1">
              <a:off x="6033421" y="3144731"/>
              <a:ext cx="897850" cy="292874"/>
            </a:xfrm>
            <a:prstGeom prst="arc">
              <a:avLst>
                <a:gd name="adj1" fmla="val 10454464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5" name="Łuk 44"/>
            <p:cNvSpPr/>
            <p:nvPr userDrawn="1"/>
          </p:nvSpPr>
          <p:spPr>
            <a:xfrm rot="11026192" flipV="1">
              <a:off x="5175804" y="2986195"/>
              <a:ext cx="1734340" cy="282860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8DC63F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Łuk 67"/>
            <p:cNvSpPr/>
            <p:nvPr userDrawn="1"/>
          </p:nvSpPr>
          <p:spPr>
            <a:xfrm rot="6818810" flipV="1">
              <a:off x="5340319" y="3951605"/>
              <a:ext cx="2297275" cy="501333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Łuk 68"/>
            <p:cNvSpPr/>
            <p:nvPr userDrawn="1"/>
          </p:nvSpPr>
          <p:spPr>
            <a:xfrm rot="9294365" flipV="1">
              <a:off x="3130316" y="3798786"/>
              <a:ext cx="4093687" cy="567898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00B9F2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Łuk 69"/>
            <p:cNvSpPr/>
            <p:nvPr userDrawn="1"/>
          </p:nvSpPr>
          <p:spPr>
            <a:xfrm rot="9535753" flipV="1">
              <a:off x="2655517" y="3790977"/>
              <a:ext cx="4477352" cy="443200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pl-PL" dirty="0"/>
                <a:t> </a:t>
              </a:r>
            </a:p>
          </p:txBody>
        </p:sp>
        <p:sp>
          <p:nvSpPr>
            <p:cNvPr id="71" name="Łuk 70"/>
            <p:cNvSpPr/>
            <p:nvPr userDrawn="1"/>
          </p:nvSpPr>
          <p:spPr>
            <a:xfrm rot="8356738" flipV="1">
              <a:off x="3075545" y="4270371"/>
              <a:ext cx="4326461" cy="551215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pl-PL" dirty="0"/>
                <a:t> </a:t>
              </a:r>
            </a:p>
          </p:txBody>
        </p:sp>
        <p:sp>
          <p:nvSpPr>
            <p:cNvPr id="72" name="Łuk 71"/>
            <p:cNvSpPr/>
            <p:nvPr userDrawn="1"/>
          </p:nvSpPr>
          <p:spPr>
            <a:xfrm rot="5033925">
              <a:off x="6015757" y="4167051"/>
              <a:ext cx="2202387" cy="223691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8DC63F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Łuk 72"/>
            <p:cNvSpPr/>
            <p:nvPr userDrawn="1"/>
          </p:nvSpPr>
          <p:spPr>
            <a:xfrm rot="5400000" flipV="1">
              <a:off x="5249440" y="4787684"/>
              <a:ext cx="3369343" cy="104825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Łuk 73"/>
            <p:cNvSpPr/>
            <p:nvPr userDrawn="1"/>
          </p:nvSpPr>
          <p:spPr>
            <a:xfrm rot="11492404" flipV="1">
              <a:off x="2643094" y="2607512"/>
              <a:ext cx="4408368" cy="278495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6" name="Obraz 75" descr="samolot.gif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0753" y="2265029"/>
              <a:ext cx="412672" cy="261436"/>
            </a:xfrm>
            <a:prstGeom prst="rect">
              <a:avLst/>
            </a:prstGeom>
          </p:spPr>
        </p:pic>
        <p:pic>
          <p:nvPicPr>
            <p:cNvPr id="77" name="Obraz 76" descr="samolot.gif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35566">
              <a:off x="4280828" y="4508563"/>
              <a:ext cx="412672" cy="261436"/>
            </a:xfrm>
            <a:prstGeom prst="rect">
              <a:avLst/>
            </a:prstGeom>
          </p:spPr>
        </p:pic>
        <p:pic>
          <p:nvPicPr>
            <p:cNvPr id="78" name="Obraz 77" descr="samolot.gif"/>
            <p:cNvPicPr>
              <a:picLocks noChangeAspect="1"/>
            </p:cNvPicPr>
            <p:nvPr userDrawn="1"/>
          </p:nvPicPr>
          <p:blipFill>
            <a:blip r:embed="rId5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28348" flipH="1">
              <a:off x="7474465" y="2674544"/>
              <a:ext cx="422666" cy="267766"/>
            </a:xfrm>
            <a:prstGeom prst="rect">
              <a:avLst/>
            </a:prstGeom>
          </p:spPr>
        </p:pic>
        <p:pic>
          <p:nvPicPr>
            <p:cNvPr id="36" name="Obraz 35" descr="Kraków Balice logo.jpg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7908" y="3006809"/>
              <a:ext cx="714892" cy="313654"/>
            </a:xfrm>
            <a:prstGeom prst="rect">
              <a:avLst/>
            </a:prstGeom>
          </p:spPr>
        </p:pic>
      </p:grpSp>
      <p:sp>
        <p:nvSpPr>
          <p:cNvPr id="79" name="PoleTekstowe 639"/>
          <p:cNvSpPr txBox="1"/>
          <p:nvPr userDrawn="1"/>
        </p:nvSpPr>
        <p:spPr>
          <a:xfrm>
            <a:off x="399919" y="1448586"/>
            <a:ext cx="3124332" cy="3185485"/>
          </a:xfrm>
          <a:prstGeom prst="rect">
            <a:avLst/>
          </a:prstGeom>
          <a:noFill/>
        </p:spPr>
        <p:txBody>
          <a:bodyPr wrap="square" lIns="0" tIns="34289" rIns="68579" bIns="34289" rtlCol="0">
            <a:spAutoFit/>
          </a:bodyPr>
          <a:lstStyle/>
          <a:p>
            <a:pPr marL="214308" indent="-214308" defTabSz="685783">
              <a:spcAft>
                <a:spcPts val="9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Over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b="1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60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 err="1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direct</a:t>
            </a: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 err="1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connections</a:t>
            </a:r>
            <a:endParaRPr lang="pl-PL" sz="1800" dirty="0">
              <a:solidFill>
                <a:srgbClr val="0D115F"/>
              </a:solidFill>
              <a:latin typeface="Aller" pitchFamily="2" charset="-18"/>
              <a:ea typeface="Myriad Pro" charset="0"/>
              <a:cs typeface="Myriad Pro" charset="0"/>
            </a:endParaRPr>
          </a:p>
          <a:p>
            <a:pPr marL="214308" indent="-214308" defTabSz="685783">
              <a:spcAft>
                <a:spcPts val="9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sz="1800" b="1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15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airlines</a:t>
            </a:r>
            <a:b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</a:b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(Lufthansa, British Airways, Finnair, PLL</a:t>
            </a:r>
            <a:r>
              <a:rPr lang="pl-PL" sz="1800" baseline="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LOT, </a:t>
            </a:r>
            <a:b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</a:br>
            <a:r>
              <a:rPr lang="pl-PL" sz="1800" dirty="0" err="1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AirBerlin</a:t>
            </a: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, </a:t>
            </a:r>
            <a:r>
              <a:rPr lang="pl-PL" sz="1800" dirty="0" err="1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Ryanair</a:t>
            </a: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...)</a:t>
            </a:r>
          </a:p>
          <a:p>
            <a:pPr marL="214308" indent="-214308" defTabSz="685783">
              <a:spcAft>
                <a:spcPts val="9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sz="1800" dirty="0" err="1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over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b="1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5 mln </a:t>
            </a:r>
            <a:r>
              <a:rPr lang="pl-PL" sz="1800" dirty="0" err="1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passengers</a:t>
            </a: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 err="1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yearly</a:t>
            </a:r>
            <a:endParaRPr lang="pl-PL" sz="1800" dirty="0">
              <a:solidFill>
                <a:srgbClr val="0D115F"/>
              </a:solidFill>
              <a:latin typeface="Aller" pitchFamily="2" charset="-18"/>
              <a:ea typeface="Myriad Pro" charset="0"/>
              <a:cs typeface="Myriad Pro" charset="0"/>
            </a:endParaRPr>
          </a:p>
          <a:p>
            <a:pPr marL="214308" indent="-214308" defTabSz="685783">
              <a:spcAft>
                <a:spcPts val="9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max.</a:t>
            </a:r>
            <a:r>
              <a:rPr lang="pl-PL" sz="18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b="1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2 </a:t>
            </a:r>
            <a:r>
              <a:rPr lang="pl-PL" sz="1800" b="1" dirty="0" err="1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hours</a:t>
            </a:r>
            <a:r>
              <a:rPr lang="pl-PL" sz="1800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 err="1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flight</a:t>
            </a: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 to </a:t>
            </a:r>
            <a:r>
              <a:rPr lang="pl-PL" sz="1800" dirty="0" err="1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diffrent</a:t>
            </a: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 err="1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cities</a:t>
            </a: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800" dirty="0" err="1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in</a:t>
            </a: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b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</a:br>
            <a:r>
              <a:rPr lang="pl-PL" sz="1800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Western Europe</a:t>
            </a:r>
          </a:p>
        </p:txBody>
      </p:sp>
    </p:spTree>
    <p:extLst>
      <p:ext uri="{BB962C8B-B14F-4D97-AF65-F5344CB8AC3E}">
        <p14:creationId xmlns:p14="http://schemas.microsoft.com/office/powerpoint/2010/main" val="763273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ona ze zdjęciem i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ymbol zastępczy obrazu 5"/>
          <p:cNvSpPr>
            <a:spLocks noGrp="1"/>
          </p:cNvSpPr>
          <p:nvPr>
            <p:ph type="pic" idx="21"/>
          </p:nvPr>
        </p:nvSpPr>
        <p:spPr>
          <a:xfrm>
            <a:off x="2172786" y="803273"/>
            <a:ext cx="4050849" cy="363537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2000" t="-18000" r="-32000" b="18000"/>
            </a:stretch>
          </a:blipFill>
        </p:spPr>
      </p:sp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Dowolny kształt 7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2" name="Grupa 18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9" name="Dowolny kształt 8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Dowolny kształt 9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Dowolny kształt 10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Dowolny kształt 12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4" name="pole tekstowe 13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44" name="Tytuł 2"/>
          <p:cNvSpPr>
            <a:spLocks noGrp="1"/>
          </p:cNvSpPr>
          <p:nvPr userDrawn="1">
            <p:ph type="title" hasCustomPrompt="1"/>
          </p:nvPr>
        </p:nvSpPr>
        <p:spPr>
          <a:xfrm>
            <a:off x="553453" y="76201"/>
            <a:ext cx="7209422" cy="666750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r>
              <a:rPr lang="pl-PL" dirty="0"/>
              <a:t>Małopolska Region | </a:t>
            </a:r>
            <a:r>
              <a:rPr lang="en-US" dirty="0"/>
              <a:t>economic potential</a:t>
            </a:r>
            <a:endParaRPr lang="pl-PL" sz="4000" b="1" cap="small" dirty="0"/>
          </a:p>
        </p:txBody>
      </p:sp>
      <p:sp>
        <p:nvSpPr>
          <p:cNvPr id="47" name="Symbol zastępczy obrazu 5"/>
          <p:cNvSpPr>
            <a:spLocks noGrp="1"/>
          </p:cNvSpPr>
          <p:nvPr userDrawn="1">
            <p:ph type="pic" idx="13"/>
          </p:nvPr>
        </p:nvSpPr>
        <p:spPr>
          <a:xfrm>
            <a:off x="733424" y="1793873"/>
            <a:ext cx="4241893" cy="3806827"/>
          </a:xfrm>
          <a:blipFill dpi="0" rotWithShape="1">
            <a:blip r:embed="rId4"/>
            <a:srcRect/>
            <a:stretch>
              <a:fillRect/>
            </a:stretch>
          </a:blipFill>
        </p:spPr>
      </p:sp>
      <p:cxnSp>
        <p:nvCxnSpPr>
          <p:cNvPr id="38" name="Łącznik prosty 37"/>
          <p:cNvCxnSpPr/>
          <p:nvPr userDrawn="1"/>
        </p:nvCxnSpPr>
        <p:spPr>
          <a:xfrm rot="5400000">
            <a:off x="3463131" y="3576638"/>
            <a:ext cx="5552285" cy="795"/>
          </a:xfrm>
          <a:prstGeom prst="line">
            <a:avLst/>
          </a:prstGeom>
          <a:ln w="28575">
            <a:solidFill>
              <a:srgbClr val="BE0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6580320" y="1195388"/>
            <a:ext cx="3182805" cy="709612"/>
          </a:xfrm>
        </p:spPr>
        <p:txBody>
          <a:bodyPr>
            <a:normAutofit/>
          </a:bodyPr>
          <a:lstStyle>
            <a:lvl1pPr marL="0" indent="0">
              <a:buNone/>
              <a:defRPr sz="2300">
                <a:solidFill>
                  <a:srgbClr val="BE0288"/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err="1"/>
              <a:t>Over</a:t>
            </a:r>
            <a:r>
              <a:rPr lang="pl-PL" dirty="0"/>
              <a:t> 370 </a:t>
            </a:r>
            <a:r>
              <a:rPr lang="pl-PL" dirty="0" err="1"/>
              <a:t>Kenterprises</a:t>
            </a:r>
            <a:endParaRPr lang="pl-PL" dirty="0"/>
          </a:p>
        </p:txBody>
      </p:sp>
      <p:sp>
        <p:nvSpPr>
          <p:cNvPr id="71" name="Symbol zastępczy tekstu 3"/>
          <p:cNvSpPr>
            <a:spLocks noGrp="1"/>
          </p:cNvSpPr>
          <p:nvPr>
            <p:ph type="body" sz="half" idx="15" hasCustomPrompt="1"/>
          </p:nvPr>
        </p:nvSpPr>
        <p:spPr>
          <a:xfrm>
            <a:off x="6600825" y="1766887"/>
            <a:ext cx="2667000" cy="10048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160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err="1"/>
              <a:t>nearly</a:t>
            </a:r>
            <a:r>
              <a:rPr lang="pl-PL" dirty="0"/>
              <a:t> 70 K </a:t>
            </a:r>
            <a:r>
              <a:rPr lang="pl-PL" dirty="0" err="1"/>
              <a:t>companies</a:t>
            </a:r>
            <a:endParaRPr lang="pl-PL" dirty="0"/>
          </a:p>
          <a:p>
            <a:pPr lvl="0"/>
            <a:r>
              <a:rPr lang="pl-PL" dirty="0" err="1"/>
              <a:t>nearly</a:t>
            </a:r>
            <a:r>
              <a:rPr lang="pl-PL" dirty="0"/>
              <a:t> 270 K </a:t>
            </a:r>
            <a:r>
              <a:rPr lang="pl-PL" dirty="0" err="1"/>
              <a:t>enterpreneus</a:t>
            </a:r>
            <a:endParaRPr lang="pl-PL" dirty="0"/>
          </a:p>
          <a:p>
            <a:pPr lvl="0"/>
            <a:r>
              <a:rPr lang="pl-PL" dirty="0" err="1"/>
              <a:t>running</a:t>
            </a:r>
            <a:r>
              <a:rPr lang="pl-PL" dirty="0"/>
              <a:t> a business</a:t>
            </a:r>
          </a:p>
        </p:txBody>
      </p:sp>
      <p:cxnSp>
        <p:nvCxnSpPr>
          <p:cNvPr id="85" name="Łącznik prosty 84"/>
          <p:cNvCxnSpPr/>
          <p:nvPr userDrawn="1"/>
        </p:nvCxnSpPr>
        <p:spPr>
          <a:xfrm>
            <a:off x="6238875" y="3990975"/>
            <a:ext cx="3267075" cy="1588"/>
          </a:xfrm>
          <a:prstGeom prst="line">
            <a:avLst/>
          </a:prstGeom>
          <a:ln w="28575">
            <a:solidFill>
              <a:srgbClr val="BE028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ymbol zastępczy tekstu 3"/>
          <p:cNvSpPr>
            <a:spLocks noGrp="1"/>
          </p:cNvSpPr>
          <p:nvPr>
            <p:ph type="body" sz="half" idx="16" hasCustomPrompt="1"/>
          </p:nvPr>
        </p:nvSpPr>
        <p:spPr>
          <a:xfrm>
            <a:off x="6600824" y="2633662"/>
            <a:ext cx="2990851" cy="10048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4 380 PLN </a:t>
            </a:r>
            <a:br>
              <a:rPr lang="pl-PL" sz="24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</a:b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(</a:t>
            </a:r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approx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. 1000 EUR)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Average gross remuneration</a:t>
            </a:r>
            <a:endParaRPr lang="pl-PL" sz="1600" dirty="0">
              <a:solidFill>
                <a:schemeClr val="accent1">
                  <a:lumMod val="50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in the enterprise sector</a:t>
            </a:r>
            <a:endParaRPr lang="pl-PL" sz="1600" dirty="0">
              <a:solidFill>
                <a:schemeClr val="accent1">
                  <a:lumMod val="50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  <a:p>
            <a:endParaRPr lang="pl-PL" sz="1600" dirty="0">
              <a:solidFill>
                <a:schemeClr val="accent1">
                  <a:lumMod val="50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41" name="Symbol zastępczy tekstu 3"/>
          <p:cNvSpPr>
            <a:spLocks noGrp="1"/>
          </p:cNvSpPr>
          <p:nvPr>
            <p:ph type="body" sz="half" idx="17" hasCustomPrompt="1"/>
          </p:nvPr>
        </p:nvSpPr>
        <p:spPr>
          <a:xfrm>
            <a:off x="6591299" y="4100513"/>
            <a:ext cx="2990851" cy="3571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Share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in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nationwide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GDP</a:t>
            </a:r>
            <a:endParaRPr lang="pl-PL" sz="1100" dirty="0">
              <a:solidFill>
                <a:schemeClr val="accent1">
                  <a:lumMod val="50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43" name="Symbol zastępczy tekstu 3"/>
          <p:cNvSpPr>
            <a:spLocks noGrp="1"/>
          </p:cNvSpPr>
          <p:nvPr>
            <p:ph type="body" sz="half" idx="18" hasCustomPrompt="1"/>
          </p:nvPr>
        </p:nvSpPr>
        <p:spPr>
          <a:xfrm>
            <a:off x="6591299" y="4852988"/>
            <a:ext cx="2990851" cy="3571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Unemployment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rate</a:t>
            </a:r>
            <a:endParaRPr lang="pl-PL" sz="1100" dirty="0">
              <a:solidFill>
                <a:schemeClr val="accent1">
                  <a:lumMod val="50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45" name="Symbol zastępczy tekstu 3"/>
          <p:cNvSpPr>
            <a:spLocks noGrp="1"/>
          </p:cNvSpPr>
          <p:nvPr>
            <p:ph type="body" sz="half" idx="19" hasCustomPrompt="1"/>
          </p:nvPr>
        </p:nvSpPr>
        <p:spPr>
          <a:xfrm>
            <a:off x="6581775" y="5205413"/>
            <a:ext cx="1533526" cy="3000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200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Małopolska Region</a:t>
            </a:r>
            <a:endParaRPr lang="pl-PL" sz="900" dirty="0">
              <a:solidFill>
                <a:schemeClr val="accent1">
                  <a:lumMod val="50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46" name="Symbol zastępczy tekstu 3"/>
          <p:cNvSpPr>
            <a:spLocks noGrp="1"/>
          </p:cNvSpPr>
          <p:nvPr>
            <p:ph type="body" sz="half" idx="20" hasCustomPrompt="1"/>
          </p:nvPr>
        </p:nvSpPr>
        <p:spPr>
          <a:xfrm>
            <a:off x="6591300" y="5795963"/>
            <a:ext cx="1533526" cy="3000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2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rPr>
              <a:t>Kraków</a:t>
            </a:r>
          </a:p>
        </p:txBody>
      </p:sp>
      <p:sp>
        <p:nvSpPr>
          <p:cNvPr id="51" name="Symbol zastępczy tekstu 3"/>
          <p:cNvSpPr>
            <a:spLocks noGrp="1"/>
          </p:cNvSpPr>
          <p:nvPr>
            <p:ph type="body" sz="half" idx="22" hasCustomPrompt="1"/>
          </p:nvPr>
        </p:nvSpPr>
        <p:spPr>
          <a:xfrm>
            <a:off x="1904999" y="2747963"/>
            <a:ext cx="1162051" cy="3857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600" b="1" dirty="0">
                <a:solidFill>
                  <a:schemeClr val="bg1"/>
                </a:solidFill>
                <a:latin typeface="Aller" pitchFamily="2" charset="-18"/>
              </a:rPr>
              <a:t>Kraków</a:t>
            </a:r>
          </a:p>
        </p:txBody>
      </p:sp>
      <p:sp>
        <p:nvSpPr>
          <p:cNvPr id="52" name="Symbol zastępczy tekstu 3"/>
          <p:cNvSpPr>
            <a:spLocks noGrp="1"/>
          </p:cNvSpPr>
          <p:nvPr>
            <p:ph type="body" sz="half" idx="23" hasCustomPrompt="1"/>
          </p:nvPr>
        </p:nvSpPr>
        <p:spPr>
          <a:xfrm>
            <a:off x="1838325" y="3300413"/>
            <a:ext cx="971550" cy="2619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2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ller" pitchFamily="2" charset="-18"/>
              </a:rPr>
              <a:t>Population</a:t>
            </a:r>
            <a:endParaRPr lang="pl-PL" sz="1200" b="0" dirty="0">
              <a:solidFill>
                <a:schemeClr val="accent1">
                  <a:lumMod val="40000"/>
                  <a:lumOff val="60000"/>
                </a:schemeClr>
              </a:solidFill>
              <a:latin typeface="Aller" pitchFamily="2" charset="-18"/>
            </a:endParaRPr>
          </a:p>
        </p:txBody>
      </p:sp>
      <p:sp>
        <p:nvSpPr>
          <p:cNvPr id="53" name="Symbol zastępczy tekstu 3"/>
          <p:cNvSpPr>
            <a:spLocks noGrp="1"/>
          </p:cNvSpPr>
          <p:nvPr>
            <p:ph type="body" sz="half" idx="24" hasCustomPrompt="1"/>
          </p:nvPr>
        </p:nvSpPr>
        <p:spPr>
          <a:xfrm>
            <a:off x="1819275" y="3690938"/>
            <a:ext cx="781050" cy="3000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2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ller" pitchFamily="2" charset="-18"/>
              </a:rPr>
              <a:t>Area</a:t>
            </a:r>
            <a:endParaRPr lang="pl-PL" sz="1200" b="0" dirty="0">
              <a:solidFill>
                <a:schemeClr val="accent1">
                  <a:lumMod val="40000"/>
                  <a:lumOff val="60000"/>
                </a:schemeClr>
              </a:solidFill>
              <a:latin typeface="Aller" pitchFamily="2" charset="-18"/>
            </a:endParaRPr>
          </a:p>
        </p:txBody>
      </p:sp>
      <p:sp>
        <p:nvSpPr>
          <p:cNvPr id="57" name="Symbol zastępczy tekstu 3"/>
          <p:cNvSpPr>
            <a:spLocks noGrp="1"/>
          </p:cNvSpPr>
          <p:nvPr>
            <p:ph type="body" sz="half" idx="25" hasCustomPrompt="1"/>
          </p:nvPr>
        </p:nvSpPr>
        <p:spPr>
          <a:xfrm>
            <a:off x="2714624" y="3614738"/>
            <a:ext cx="1609725" cy="3286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 b="0" baseline="0">
                <a:solidFill>
                  <a:schemeClr val="bg1"/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is-IS" sz="2000" dirty="0">
                <a:solidFill>
                  <a:srgbClr val="FFB3FF"/>
                </a:solidFill>
                <a:latin typeface="Myriad Pro" charset="0"/>
                <a:ea typeface="Myriad Pro" charset="0"/>
                <a:cs typeface="Myriad Pro" charset="0"/>
              </a:rPr>
              <a:t>15 108 km²</a:t>
            </a:r>
            <a:endParaRPr lang="pl-PL" sz="1200" dirty="0">
              <a:solidFill>
                <a:srgbClr val="FFB3FF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58" name="Symbol zastępczy tekstu 3"/>
          <p:cNvSpPr>
            <a:spLocks noGrp="1"/>
          </p:cNvSpPr>
          <p:nvPr>
            <p:ph type="body" sz="half" idx="26" hasCustomPrompt="1"/>
          </p:nvPr>
        </p:nvSpPr>
        <p:spPr>
          <a:xfrm>
            <a:off x="2724149" y="3224213"/>
            <a:ext cx="1609725" cy="3286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 b="0" baseline="0">
                <a:solidFill>
                  <a:schemeClr val="bg1"/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2000" b="0" dirty="0">
                <a:solidFill>
                  <a:srgbClr val="FFB3FF"/>
                </a:solidFill>
                <a:latin typeface="Myriad Pro" charset="0"/>
                <a:ea typeface="Myriad Pro" charset="0"/>
                <a:cs typeface="Myriad Pro" charset="0"/>
              </a:rPr>
              <a:t>3 386.3 mln</a:t>
            </a:r>
            <a:endParaRPr lang="pl-PL" sz="2000" b="0" dirty="0">
              <a:solidFill>
                <a:srgbClr val="FFB3FF"/>
              </a:solidFill>
              <a:latin typeface="Aller" pitchFamily="2" charset="-18"/>
            </a:endParaRPr>
          </a:p>
        </p:txBody>
      </p:sp>
      <p:sp>
        <p:nvSpPr>
          <p:cNvPr id="59" name="Symbol zastępczy obrazu 5"/>
          <p:cNvSpPr>
            <a:spLocks noGrp="1"/>
          </p:cNvSpPr>
          <p:nvPr>
            <p:ph type="pic" idx="27"/>
          </p:nvPr>
        </p:nvSpPr>
        <p:spPr>
          <a:xfrm>
            <a:off x="1392546" y="3305175"/>
            <a:ext cx="404034" cy="200025"/>
          </a:xfrm>
          <a:blipFill dpi="0" rotWithShape="1">
            <a:blip r:embed="rId5" cstate="screen">
              <a:lum bright="29000" contrast="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60" name="Symbol zastępczy obrazu 5"/>
          <p:cNvSpPr>
            <a:spLocks noGrp="1"/>
          </p:cNvSpPr>
          <p:nvPr>
            <p:ph type="pic" idx="28"/>
          </p:nvPr>
        </p:nvSpPr>
        <p:spPr>
          <a:xfrm>
            <a:off x="5229225" y="1622424"/>
            <a:ext cx="686347" cy="615952"/>
          </a:xfr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63" name="Symbol zastępczy tekstu 3"/>
          <p:cNvSpPr>
            <a:spLocks noGrp="1"/>
          </p:cNvSpPr>
          <p:nvPr>
            <p:ph type="body" sz="half" idx="29" hasCustomPrompt="1"/>
          </p:nvPr>
        </p:nvSpPr>
        <p:spPr>
          <a:xfrm>
            <a:off x="6696074" y="4433888"/>
            <a:ext cx="1695451" cy="357188"/>
          </a:xfrm>
          <a:solidFill>
            <a:srgbClr val="BE0288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bg1"/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200" b="1" dirty="0">
                <a:latin typeface="Aller" pitchFamily="2" charset="-18"/>
                <a:ea typeface="Myriad Pro" charset="0"/>
                <a:cs typeface="Myriad Pro" charset="0"/>
              </a:rPr>
              <a:t>7,7%</a:t>
            </a:r>
          </a:p>
        </p:txBody>
      </p:sp>
      <p:sp>
        <p:nvSpPr>
          <p:cNvPr id="64" name="Symbol zastępczy tekstu 3"/>
          <p:cNvSpPr>
            <a:spLocks noGrp="1"/>
          </p:cNvSpPr>
          <p:nvPr>
            <p:ph type="body" sz="half" idx="30" hasCustomPrompt="1"/>
          </p:nvPr>
        </p:nvSpPr>
        <p:spPr>
          <a:xfrm>
            <a:off x="6705600" y="5472113"/>
            <a:ext cx="1247776" cy="280987"/>
          </a:xfrm>
          <a:solidFill>
            <a:srgbClr val="3D66CC">
              <a:alpha val="60000"/>
            </a:srgb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bg1"/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pl-PL" sz="1200" b="1" dirty="0">
                <a:latin typeface="Aller" pitchFamily="2" charset="-18"/>
                <a:ea typeface="Myriad Pro" charset="0"/>
                <a:cs typeface="Myriad Pro" charset="0"/>
              </a:rPr>
              <a:t>5,6</a:t>
            </a:r>
            <a:r>
              <a:rPr lang="en-US" sz="1200" b="1" dirty="0">
                <a:latin typeface="Aller" pitchFamily="2" charset="-18"/>
                <a:ea typeface="Myriad Pro" charset="0"/>
                <a:cs typeface="Myriad Pro" charset="0"/>
              </a:rPr>
              <a:t>%</a:t>
            </a:r>
          </a:p>
        </p:txBody>
      </p:sp>
      <p:sp>
        <p:nvSpPr>
          <p:cNvPr id="65" name="Symbol zastępczy tekstu 3"/>
          <p:cNvSpPr>
            <a:spLocks noGrp="1"/>
          </p:cNvSpPr>
          <p:nvPr>
            <p:ph type="body" sz="half" idx="31" hasCustomPrompt="1"/>
          </p:nvPr>
        </p:nvSpPr>
        <p:spPr>
          <a:xfrm>
            <a:off x="6705600" y="6072187"/>
            <a:ext cx="1247776" cy="271463"/>
          </a:xfrm>
          <a:solidFill>
            <a:srgbClr val="3D66CC">
              <a:alpha val="60000"/>
            </a:srgb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bg1"/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pl-PL" sz="1200" b="1" dirty="0">
                <a:latin typeface="Aller" pitchFamily="2" charset="-18"/>
                <a:ea typeface="Myriad Pro" charset="0"/>
                <a:cs typeface="Myriad Pro" charset="0"/>
              </a:rPr>
              <a:t>3,1</a:t>
            </a:r>
            <a:r>
              <a:rPr lang="en-US" sz="1200" b="1" dirty="0">
                <a:latin typeface="Aller" pitchFamily="2" charset="-18"/>
                <a:ea typeface="Myriad Pro" charset="0"/>
                <a:cs typeface="Myriad Pro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96968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ital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olny kształt 21"/>
          <p:cNvSpPr/>
          <p:nvPr userDrawn="1"/>
        </p:nvSpPr>
        <p:spPr>
          <a:xfrm rot="10800000">
            <a:off x="-52462" y="2671763"/>
            <a:ext cx="2448000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775" h="16668">
                <a:moveTo>
                  <a:pt x="35089" y="0"/>
                </a:moveTo>
                <a:lnTo>
                  <a:pt x="0" y="16668"/>
                </a:lnTo>
                <a:lnTo>
                  <a:pt x="4295775" y="16668"/>
                </a:lnTo>
                <a:lnTo>
                  <a:pt x="4291013" y="2381"/>
                </a:lnTo>
                <a:lnTo>
                  <a:pt x="3508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Dowolny kształt 7"/>
          <p:cNvSpPr/>
          <p:nvPr userDrawn="1"/>
        </p:nvSpPr>
        <p:spPr>
          <a:xfrm>
            <a:off x="-65474" y="2973720"/>
            <a:ext cx="10013576" cy="3888117"/>
          </a:xfrm>
          <a:custGeom>
            <a:avLst/>
            <a:gdLst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3434763 w 9927771"/>
              <a:gd name="connsiteY2" fmla="*/ 453358 h 4610420"/>
              <a:gd name="connsiteX3" fmla="*/ 3911173 w 9927771"/>
              <a:gd name="connsiteY3" fmla="*/ 914400 h 4610420"/>
              <a:gd name="connsiteX4" fmla="*/ 4256955 w 9927771"/>
              <a:gd name="connsiteY4" fmla="*/ 537882 h 4610420"/>
              <a:gd name="connsiteX5" fmla="*/ 5294299 w 9927771"/>
              <a:gd name="connsiteY5" fmla="*/ 7684 h 4610420"/>
              <a:gd name="connsiteX6" fmla="*/ 9927771 w 9927771"/>
              <a:gd name="connsiteY6" fmla="*/ 0 h 4610420"/>
              <a:gd name="connsiteX7" fmla="*/ 9927771 w 9927771"/>
              <a:gd name="connsiteY7" fmla="*/ 4610420 h 4610420"/>
              <a:gd name="connsiteX8" fmla="*/ 23052 w 9927771"/>
              <a:gd name="connsiteY8" fmla="*/ 4610420 h 4610420"/>
              <a:gd name="connsiteX9" fmla="*/ 0 w 9927771"/>
              <a:gd name="connsiteY9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3911173 w 9927771"/>
              <a:gd name="connsiteY4" fmla="*/ 914400 h 4610420"/>
              <a:gd name="connsiteX5" fmla="*/ 4256955 w 9927771"/>
              <a:gd name="connsiteY5" fmla="*/ 537882 h 4610420"/>
              <a:gd name="connsiteX6" fmla="*/ 5294299 w 9927771"/>
              <a:gd name="connsiteY6" fmla="*/ 7684 h 4610420"/>
              <a:gd name="connsiteX7" fmla="*/ 9927771 w 9927771"/>
              <a:gd name="connsiteY7" fmla="*/ 0 h 4610420"/>
              <a:gd name="connsiteX8" fmla="*/ 9927771 w 9927771"/>
              <a:gd name="connsiteY8" fmla="*/ 4610420 h 4610420"/>
              <a:gd name="connsiteX9" fmla="*/ 23052 w 9927771"/>
              <a:gd name="connsiteY9" fmla="*/ 4610420 h 4610420"/>
              <a:gd name="connsiteX10" fmla="*/ 0 w 9927771"/>
              <a:gd name="connsiteY10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3911173 w 9927771"/>
              <a:gd name="connsiteY4" fmla="*/ 914400 h 4610420"/>
              <a:gd name="connsiteX5" fmla="*/ 4256955 w 9927771"/>
              <a:gd name="connsiteY5" fmla="*/ 537882 h 4610420"/>
              <a:gd name="connsiteX6" fmla="*/ 5294299 w 9927771"/>
              <a:gd name="connsiteY6" fmla="*/ 7684 h 4610420"/>
              <a:gd name="connsiteX7" fmla="*/ 5627065 w 9927771"/>
              <a:gd name="connsiteY7" fmla="*/ 9018 h 4610420"/>
              <a:gd name="connsiteX8" fmla="*/ 9927771 w 9927771"/>
              <a:gd name="connsiteY8" fmla="*/ 0 h 4610420"/>
              <a:gd name="connsiteX9" fmla="*/ 9927771 w 9927771"/>
              <a:gd name="connsiteY9" fmla="*/ 4610420 h 4610420"/>
              <a:gd name="connsiteX10" fmla="*/ 23052 w 9927771"/>
              <a:gd name="connsiteY10" fmla="*/ 4610420 h 4610420"/>
              <a:gd name="connsiteX11" fmla="*/ 0 w 9927771"/>
              <a:gd name="connsiteY11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3911173 w 9927771"/>
              <a:gd name="connsiteY4" fmla="*/ 914400 h 4610420"/>
              <a:gd name="connsiteX5" fmla="*/ 4256955 w 9927771"/>
              <a:gd name="connsiteY5" fmla="*/ 537882 h 4610420"/>
              <a:gd name="connsiteX6" fmla="*/ 5454836 w 9927771"/>
              <a:gd name="connsiteY6" fmla="*/ 7684 h 4610420"/>
              <a:gd name="connsiteX7" fmla="*/ 5627065 w 9927771"/>
              <a:gd name="connsiteY7" fmla="*/ 9018 h 4610420"/>
              <a:gd name="connsiteX8" fmla="*/ 9927771 w 9927771"/>
              <a:gd name="connsiteY8" fmla="*/ 0 h 4610420"/>
              <a:gd name="connsiteX9" fmla="*/ 9927771 w 9927771"/>
              <a:gd name="connsiteY9" fmla="*/ 4610420 h 4610420"/>
              <a:gd name="connsiteX10" fmla="*/ 23052 w 9927771"/>
              <a:gd name="connsiteY10" fmla="*/ 4610420 h 4610420"/>
              <a:gd name="connsiteX11" fmla="*/ 0 w 9927771"/>
              <a:gd name="connsiteY11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3911173 w 9927771"/>
              <a:gd name="connsiteY4" fmla="*/ 914400 h 4610420"/>
              <a:gd name="connsiteX5" fmla="*/ 4256955 w 9927771"/>
              <a:gd name="connsiteY5" fmla="*/ 537882 h 4610420"/>
              <a:gd name="connsiteX6" fmla="*/ 5627065 w 9927771"/>
              <a:gd name="connsiteY6" fmla="*/ 9018 h 4610420"/>
              <a:gd name="connsiteX7" fmla="*/ 9927771 w 9927771"/>
              <a:gd name="connsiteY7" fmla="*/ 0 h 4610420"/>
              <a:gd name="connsiteX8" fmla="*/ 9927771 w 9927771"/>
              <a:gd name="connsiteY8" fmla="*/ 4610420 h 4610420"/>
              <a:gd name="connsiteX9" fmla="*/ 23052 w 9927771"/>
              <a:gd name="connsiteY9" fmla="*/ 4610420 h 4610420"/>
              <a:gd name="connsiteX10" fmla="*/ 0 w 9927771"/>
              <a:gd name="connsiteY10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3911173 w 9927771"/>
              <a:gd name="connsiteY4" fmla="*/ 914400 h 4610420"/>
              <a:gd name="connsiteX5" fmla="*/ 4549700 w 9927771"/>
              <a:gd name="connsiteY5" fmla="*/ 537882 h 4610420"/>
              <a:gd name="connsiteX6" fmla="*/ 5627065 w 9927771"/>
              <a:gd name="connsiteY6" fmla="*/ 9018 h 4610420"/>
              <a:gd name="connsiteX7" fmla="*/ 9927771 w 9927771"/>
              <a:gd name="connsiteY7" fmla="*/ 0 h 4610420"/>
              <a:gd name="connsiteX8" fmla="*/ 9927771 w 9927771"/>
              <a:gd name="connsiteY8" fmla="*/ 4610420 h 4610420"/>
              <a:gd name="connsiteX9" fmla="*/ 23052 w 9927771"/>
              <a:gd name="connsiteY9" fmla="*/ 4610420 h 4610420"/>
              <a:gd name="connsiteX10" fmla="*/ 0 w 9927771"/>
              <a:gd name="connsiteY10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3911173 w 9927771"/>
              <a:gd name="connsiteY4" fmla="*/ 914400 h 4610420"/>
              <a:gd name="connsiteX5" fmla="*/ 4229444 w 9927771"/>
              <a:gd name="connsiteY5" fmla="*/ 923870 h 4610420"/>
              <a:gd name="connsiteX6" fmla="*/ 4549700 w 9927771"/>
              <a:gd name="connsiteY6" fmla="*/ 537882 h 4610420"/>
              <a:gd name="connsiteX7" fmla="*/ 5627065 w 9927771"/>
              <a:gd name="connsiteY7" fmla="*/ 9018 h 4610420"/>
              <a:gd name="connsiteX8" fmla="*/ 9927771 w 9927771"/>
              <a:gd name="connsiteY8" fmla="*/ 0 h 4610420"/>
              <a:gd name="connsiteX9" fmla="*/ 9927771 w 9927771"/>
              <a:gd name="connsiteY9" fmla="*/ 4610420 h 4610420"/>
              <a:gd name="connsiteX10" fmla="*/ 23052 w 9927771"/>
              <a:gd name="connsiteY10" fmla="*/ 4610420 h 4610420"/>
              <a:gd name="connsiteX11" fmla="*/ 0 w 9927771"/>
              <a:gd name="connsiteY11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4229444 w 9927771"/>
              <a:gd name="connsiteY4" fmla="*/ 923870 h 4610420"/>
              <a:gd name="connsiteX5" fmla="*/ 4549700 w 9927771"/>
              <a:gd name="connsiteY5" fmla="*/ 537882 h 4610420"/>
              <a:gd name="connsiteX6" fmla="*/ 5627065 w 9927771"/>
              <a:gd name="connsiteY6" fmla="*/ 9018 h 4610420"/>
              <a:gd name="connsiteX7" fmla="*/ 9927771 w 9927771"/>
              <a:gd name="connsiteY7" fmla="*/ 0 h 4610420"/>
              <a:gd name="connsiteX8" fmla="*/ 9927771 w 9927771"/>
              <a:gd name="connsiteY8" fmla="*/ 4610420 h 4610420"/>
              <a:gd name="connsiteX9" fmla="*/ 23052 w 9927771"/>
              <a:gd name="connsiteY9" fmla="*/ 4610420 h 4610420"/>
              <a:gd name="connsiteX10" fmla="*/ 0 w 9927771"/>
              <a:gd name="connsiteY10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699177 w 9927771"/>
              <a:gd name="connsiteY3" fmla="*/ 453359 h 4610420"/>
              <a:gd name="connsiteX4" fmla="*/ 4229444 w 9927771"/>
              <a:gd name="connsiteY4" fmla="*/ 923870 h 4610420"/>
              <a:gd name="connsiteX5" fmla="*/ 4549700 w 9927771"/>
              <a:gd name="connsiteY5" fmla="*/ 537882 h 4610420"/>
              <a:gd name="connsiteX6" fmla="*/ 5627065 w 9927771"/>
              <a:gd name="connsiteY6" fmla="*/ 9018 h 4610420"/>
              <a:gd name="connsiteX7" fmla="*/ 9927771 w 9927771"/>
              <a:gd name="connsiteY7" fmla="*/ 0 h 4610420"/>
              <a:gd name="connsiteX8" fmla="*/ 9927771 w 9927771"/>
              <a:gd name="connsiteY8" fmla="*/ 4610420 h 4610420"/>
              <a:gd name="connsiteX9" fmla="*/ 23052 w 9927771"/>
              <a:gd name="connsiteY9" fmla="*/ 4610420 h 4610420"/>
              <a:gd name="connsiteX10" fmla="*/ 0 w 9927771"/>
              <a:gd name="connsiteY10" fmla="*/ 1490703 h 461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27771" h="4610420">
                <a:moveTo>
                  <a:pt x="0" y="1490703"/>
                </a:moveTo>
                <a:lnTo>
                  <a:pt x="2097741" y="1490703"/>
                </a:lnTo>
                <a:lnTo>
                  <a:pt x="2501305" y="1488594"/>
                </a:lnTo>
                <a:lnTo>
                  <a:pt x="3699177" y="453359"/>
                </a:lnTo>
                <a:lnTo>
                  <a:pt x="4229444" y="923870"/>
                </a:lnTo>
                <a:lnTo>
                  <a:pt x="4549700" y="537882"/>
                </a:lnTo>
                <a:lnTo>
                  <a:pt x="5627065" y="9018"/>
                </a:lnTo>
                <a:lnTo>
                  <a:pt x="9927771" y="0"/>
                </a:lnTo>
                <a:lnTo>
                  <a:pt x="9927771" y="4610420"/>
                </a:lnTo>
                <a:lnTo>
                  <a:pt x="23052" y="4610420"/>
                </a:lnTo>
                <a:lnTo>
                  <a:pt x="0" y="1490703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8650" y="4591050"/>
            <a:ext cx="8648700" cy="809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z="4800" b="1" dirty="0">
                <a:solidFill>
                  <a:schemeClr val="bg1"/>
                </a:solidFill>
                <a:latin typeface="Aller" pitchFamily="2" charset="-18"/>
              </a:rPr>
              <a:t>Temat wiodący spotkania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628650" y="5514975"/>
            <a:ext cx="8648700" cy="8664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3200" dirty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rPr>
              <a:t>Informacja uzupełniająca</a:t>
            </a:r>
          </a:p>
        </p:txBody>
      </p:sp>
      <p:sp>
        <p:nvSpPr>
          <p:cNvPr id="14" name="Dowolny kształt 13"/>
          <p:cNvSpPr/>
          <p:nvPr userDrawn="1"/>
        </p:nvSpPr>
        <p:spPr>
          <a:xfrm>
            <a:off x="2359819" y="1371600"/>
            <a:ext cx="1459706" cy="1328738"/>
          </a:xfrm>
          <a:custGeom>
            <a:avLst/>
            <a:gdLst>
              <a:gd name="connsiteX0" fmla="*/ 1459706 w 1459706"/>
              <a:gd name="connsiteY0" fmla="*/ 0 h 1328738"/>
              <a:gd name="connsiteX1" fmla="*/ 1364456 w 1459706"/>
              <a:gd name="connsiteY1" fmla="*/ 302419 h 1328738"/>
              <a:gd name="connsiteX2" fmla="*/ 0 w 1459706"/>
              <a:gd name="connsiteY2" fmla="*/ 1328738 h 1328738"/>
              <a:gd name="connsiteX3" fmla="*/ 1459706 w 1459706"/>
              <a:gd name="connsiteY3" fmla="*/ 0 h 132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706" h="1328738">
                <a:moveTo>
                  <a:pt x="1459706" y="0"/>
                </a:moveTo>
                <a:lnTo>
                  <a:pt x="1364456" y="302419"/>
                </a:lnTo>
                <a:lnTo>
                  <a:pt x="0" y="1328738"/>
                </a:lnTo>
                <a:lnTo>
                  <a:pt x="1459706" y="0"/>
                </a:lnTo>
                <a:close/>
              </a:path>
            </a:pathLst>
          </a:cu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Dowolny kształt 14"/>
          <p:cNvSpPr/>
          <p:nvPr userDrawn="1"/>
        </p:nvSpPr>
        <p:spPr>
          <a:xfrm>
            <a:off x="3726656" y="1369219"/>
            <a:ext cx="483394" cy="747712"/>
          </a:xfrm>
          <a:custGeom>
            <a:avLst/>
            <a:gdLst>
              <a:gd name="connsiteX0" fmla="*/ 95250 w 483394"/>
              <a:gd name="connsiteY0" fmla="*/ 0 h 893593"/>
              <a:gd name="connsiteX1" fmla="*/ 442913 w 483394"/>
              <a:gd name="connsiteY1" fmla="*/ 311944 h 893593"/>
              <a:gd name="connsiteX2" fmla="*/ 483394 w 483394"/>
              <a:gd name="connsiteY2" fmla="*/ 747712 h 893593"/>
              <a:gd name="connsiteX3" fmla="*/ 0 w 483394"/>
              <a:gd name="connsiteY3" fmla="*/ 300037 h 893593"/>
              <a:gd name="connsiteX4" fmla="*/ 95250 w 483394"/>
              <a:gd name="connsiteY4" fmla="*/ 0 h 893593"/>
              <a:gd name="connsiteX0" fmla="*/ 95250 w 483394"/>
              <a:gd name="connsiteY0" fmla="*/ 0 h 747712"/>
              <a:gd name="connsiteX1" fmla="*/ 442913 w 483394"/>
              <a:gd name="connsiteY1" fmla="*/ 311944 h 747712"/>
              <a:gd name="connsiteX2" fmla="*/ 483394 w 483394"/>
              <a:gd name="connsiteY2" fmla="*/ 747712 h 747712"/>
              <a:gd name="connsiteX3" fmla="*/ 0 w 483394"/>
              <a:gd name="connsiteY3" fmla="*/ 300037 h 747712"/>
              <a:gd name="connsiteX4" fmla="*/ 95250 w 483394"/>
              <a:gd name="connsiteY4" fmla="*/ 0 h 74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394" h="747712">
                <a:moveTo>
                  <a:pt x="95250" y="0"/>
                </a:moveTo>
                <a:lnTo>
                  <a:pt x="442913" y="311944"/>
                </a:lnTo>
                <a:cubicBezTo>
                  <a:pt x="456262" y="457213"/>
                  <a:pt x="483394" y="745955"/>
                  <a:pt x="483394" y="747712"/>
                </a:cubicBezTo>
                <a:lnTo>
                  <a:pt x="0" y="300037"/>
                </a:lnTo>
                <a:lnTo>
                  <a:pt x="95250" y="0"/>
                </a:lnTo>
                <a:close/>
              </a:path>
            </a:pathLst>
          </a:custGeom>
          <a:solidFill>
            <a:srgbClr val="3D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Dowolny kształt 15"/>
          <p:cNvSpPr/>
          <p:nvPr userDrawn="1"/>
        </p:nvSpPr>
        <p:spPr>
          <a:xfrm>
            <a:off x="4164806" y="1350169"/>
            <a:ext cx="404813" cy="771525"/>
          </a:xfrm>
          <a:custGeom>
            <a:avLst/>
            <a:gdLst>
              <a:gd name="connsiteX0" fmla="*/ 366713 w 404813"/>
              <a:gd name="connsiteY0" fmla="*/ 0 h 771525"/>
              <a:gd name="connsiteX1" fmla="*/ 404813 w 404813"/>
              <a:gd name="connsiteY1" fmla="*/ 414337 h 771525"/>
              <a:gd name="connsiteX2" fmla="*/ 45244 w 404813"/>
              <a:gd name="connsiteY2" fmla="*/ 771525 h 771525"/>
              <a:gd name="connsiteX3" fmla="*/ 0 w 404813"/>
              <a:gd name="connsiteY3" fmla="*/ 328612 h 771525"/>
              <a:gd name="connsiteX4" fmla="*/ 366713 w 404813"/>
              <a:gd name="connsiteY4" fmla="*/ 0 h 771525"/>
              <a:gd name="connsiteX0" fmla="*/ 366713 w 404813"/>
              <a:gd name="connsiteY0" fmla="*/ 0 h 771525"/>
              <a:gd name="connsiteX1" fmla="*/ 404813 w 404813"/>
              <a:gd name="connsiteY1" fmla="*/ 414337 h 771525"/>
              <a:gd name="connsiteX2" fmla="*/ 45244 w 404813"/>
              <a:gd name="connsiteY2" fmla="*/ 771525 h 771525"/>
              <a:gd name="connsiteX3" fmla="*/ 0 w 404813"/>
              <a:gd name="connsiteY3" fmla="*/ 328612 h 771525"/>
              <a:gd name="connsiteX4" fmla="*/ 366713 w 404813"/>
              <a:gd name="connsiteY4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813" h="771525">
                <a:moveTo>
                  <a:pt x="366713" y="0"/>
                </a:moveTo>
                <a:cubicBezTo>
                  <a:pt x="379341" y="138119"/>
                  <a:pt x="404813" y="414919"/>
                  <a:pt x="404813" y="414337"/>
                </a:cubicBezTo>
                <a:lnTo>
                  <a:pt x="45244" y="771525"/>
                </a:lnTo>
                <a:lnTo>
                  <a:pt x="0" y="328612"/>
                </a:lnTo>
                <a:lnTo>
                  <a:pt x="366713" y="0"/>
                </a:lnTo>
                <a:close/>
              </a:path>
            </a:pathLst>
          </a:custGeom>
          <a:solidFill>
            <a:srgbClr val="00B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Dowolny kształt 16"/>
          <p:cNvSpPr/>
          <p:nvPr userDrawn="1"/>
        </p:nvSpPr>
        <p:spPr>
          <a:xfrm>
            <a:off x="4529138" y="1197769"/>
            <a:ext cx="1150143" cy="566737"/>
          </a:xfrm>
          <a:custGeom>
            <a:avLst/>
            <a:gdLst>
              <a:gd name="connsiteX0" fmla="*/ 0 w 1150143"/>
              <a:gd name="connsiteY0" fmla="*/ 157162 h 566737"/>
              <a:gd name="connsiteX1" fmla="*/ 1150143 w 1150143"/>
              <a:gd name="connsiteY1" fmla="*/ 0 h 566737"/>
              <a:gd name="connsiteX2" fmla="*/ 38100 w 1150143"/>
              <a:gd name="connsiteY2" fmla="*/ 566737 h 566737"/>
              <a:gd name="connsiteX3" fmla="*/ 0 w 1150143"/>
              <a:gd name="connsiteY3" fmla="*/ 157162 h 56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143" h="566737">
                <a:moveTo>
                  <a:pt x="0" y="157162"/>
                </a:moveTo>
                <a:lnTo>
                  <a:pt x="1150143" y="0"/>
                </a:lnTo>
                <a:lnTo>
                  <a:pt x="38100" y="566737"/>
                </a:lnTo>
                <a:lnTo>
                  <a:pt x="0" y="157162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 userDrawn="1"/>
        </p:nvSpPr>
        <p:spPr>
          <a:xfrm>
            <a:off x="3119436" y="2024063"/>
            <a:ext cx="516255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700" b="0" spc="0" dirty="0">
                <a:solidFill>
                  <a:srgbClr val="364574"/>
                </a:solidFill>
                <a:latin typeface="Aller" pitchFamily="2" charset="-18"/>
              </a:rPr>
              <a:t>Business </a:t>
            </a:r>
            <a:r>
              <a:rPr lang="pl-PL" sz="3700" b="0" spc="0" dirty="0" err="1">
                <a:solidFill>
                  <a:srgbClr val="364574"/>
                </a:solidFill>
                <a:latin typeface="Aller" pitchFamily="2" charset="-18"/>
              </a:rPr>
              <a:t>in</a:t>
            </a:r>
            <a:r>
              <a:rPr lang="pl-PL" sz="3700" b="0" spc="0" dirty="0">
                <a:solidFill>
                  <a:srgbClr val="364574"/>
                </a:solidFill>
                <a:latin typeface="Aller" pitchFamily="2" charset="-18"/>
              </a:rPr>
              <a:t> Małopolska</a:t>
            </a:r>
          </a:p>
        </p:txBody>
      </p:sp>
      <p:sp>
        <p:nvSpPr>
          <p:cNvPr id="19" name="pole tekstowe 18"/>
          <p:cNvSpPr txBox="1"/>
          <p:nvPr userDrawn="1"/>
        </p:nvSpPr>
        <p:spPr>
          <a:xfrm>
            <a:off x="5481627" y="1609726"/>
            <a:ext cx="28194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0" spc="0" dirty="0">
                <a:solidFill>
                  <a:srgbClr val="364574"/>
                </a:solidFill>
                <a:latin typeface="Aller" pitchFamily="2" charset="-18"/>
              </a:rPr>
              <a:t>KRAKÓW REGION</a:t>
            </a:r>
          </a:p>
        </p:txBody>
      </p:sp>
      <p:sp>
        <p:nvSpPr>
          <p:cNvPr id="23" name="Dowolny kształt 22"/>
          <p:cNvSpPr/>
          <p:nvPr userDrawn="1"/>
        </p:nvSpPr>
        <p:spPr>
          <a:xfrm>
            <a:off x="5644490" y="1203033"/>
            <a:ext cx="4284000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775" h="16668">
                <a:moveTo>
                  <a:pt x="35089" y="0"/>
                </a:moveTo>
                <a:lnTo>
                  <a:pt x="0" y="16668"/>
                </a:lnTo>
                <a:lnTo>
                  <a:pt x="4295775" y="16668"/>
                </a:lnTo>
                <a:lnTo>
                  <a:pt x="4291013" y="2381"/>
                </a:lnTo>
                <a:lnTo>
                  <a:pt x="3508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rona ze zdjęciem i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ymbol zastępczy obrazu 5"/>
          <p:cNvSpPr>
            <a:spLocks noGrp="1"/>
          </p:cNvSpPr>
          <p:nvPr>
            <p:ph type="pic" idx="21"/>
          </p:nvPr>
        </p:nvSpPr>
        <p:spPr>
          <a:xfrm>
            <a:off x="611052" y="803274"/>
            <a:ext cx="3412308" cy="3062327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2000" t="-18000" r="-32000" b="18000"/>
            </a:stretch>
          </a:blipFill>
        </p:spPr>
      </p:sp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Dowolny kształt 7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2" name="Grupa 18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9" name="Dowolny kształt 8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Dowolny kształt 9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Dowolny kształt 10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Dowolny kształt 12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4" name="pole tekstowe 13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44" name="Tytuł 2"/>
          <p:cNvSpPr>
            <a:spLocks noGrp="1"/>
          </p:cNvSpPr>
          <p:nvPr userDrawn="1">
            <p:ph type="title" hasCustomPrompt="1"/>
          </p:nvPr>
        </p:nvSpPr>
        <p:spPr>
          <a:xfrm>
            <a:off x="553453" y="76201"/>
            <a:ext cx="7209422" cy="666750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r>
              <a:rPr lang="pl-PL" dirty="0"/>
              <a:t>Małopolska Region | </a:t>
            </a:r>
            <a:r>
              <a:rPr lang="en-US" dirty="0"/>
              <a:t>economic potential</a:t>
            </a:r>
            <a:endParaRPr lang="pl-PL" sz="4000" b="1" cap="small" dirty="0"/>
          </a:p>
        </p:txBody>
      </p:sp>
      <p:sp>
        <p:nvSpPr>
          <p:cNvPr id="47" name="Symbol zastępczy obrazu 5"/>
          <p:cNvSpPr>
            <a:spLocks noGrp="1"/>
          </p:cNvSpPr>
          <p:nvPr userDrawn="1">
            <p:ph type="pic" idx="13"/>
          </p:nvPr>
        </p:nvSpPr>
        <p:spPr>
          <a:xfrm>
            <a:off x="439511" y="2384425"/>
            <a:ext cx="3095626" cy="2778126"/>
          </a:xfr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cxnSp>
        <p:nvCxnSpPr>
          <p:cNvPr id="38" name="Łącznik prosty 37"/>
          <p:cNvCxnSpPr/>
          <p:nvPr userDrawn="1"/>
        </p:nvCxnSpPr>
        <p:spPr>
          <a:xfrm rot="5400000">
            <a:off x="1548609" y="3290883"/>
            <a:ext cx="4980783" cy="800"/>
          </a:xfrm>
          <a:prstGeom prst="line">
            <a:avLst/>
          </a:prstGeom>
          <a:ln w="28575">
            <a:solidFill>
              <a:srgbClr val="BE0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608645" y="1195388"/>
            <a:ext cx="3182805" cy="709612"/>
          </a:xfrm>
        </p:spPr>
        <p:txBody>
          <a:bodyPr>
            <a:normAutofit/>
          </a:bodyPr>
          <a:lstStyle>
            <a:lvl1pPr marL="0" indent="0">
              <a:buNone/>
              <a:defRPr sz="2300">
                <a:solidFill>
                  <a:srgbClr val="BE0288"/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err="1"/>
              <a:t>Over</a:t>
            </a:r>
            <a:r>
              <a:rPr lang="pl-PL" dirty="0"/>
              <a:t> 370 </a:t>
            </a:r>
            <a:r>
              <a:rPr lang="pl-PL" dirty="0" err="1"/>
              <a:t>Kenterprises</a:t>
            </a:r>
            <a:endParaRPr lang="pl-PL" dirty="0"/>
          </a:p>
        </p:txBody>
      </p:sp>
      <p:sp>
        <p:nvSpPr>
          <p:cNvPr id="71" name="Symbol zastępczy tekstu 3"/>
          <p:cNvSpPr>
            <a:spLocks noGrp="1"/>
          </p:cNvSpPr>
          <p:nvPr>
            <p:ph type="body" sz="half" idx="15" hasCustomPrompt="1"/>
          </p:nvPr>
        </p:nvSpPr>
        <p:spPr>
          <a:xfrm>
            <a:off x="4629149" y="1766887"/>
            <a:ext cx="4676775" cy="10048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160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err="1"/>
              <a:t>nearly</a:t>
            </a:r>
            <a:r>
              <a:rPr lang="pl-PL" dirty="0"/>
              <a:t> 70 K </a:t>
            </a:r>
            <a:r>
              <a:rPr lang="pl-PL" dirty="0" err="1"/>
              <a:t>companies</a:t>
            </a:r>
            <a:endParaRPr lang="pl-PL" dirty="0"/>
          </a:p>
          <a:p>
            <a:pPr lvl="0"/>
            <a:r>
              <a:rPr lang="pl-PL" dirty="0" err="1"/>
              <a:t>nearly</a:t>
            </a:r>
            <a:r>
              <a:rPr lang="pl-PL" dirty="0"/>
              <a:t> 270 K </a:t>
            </a:r>
            <a:r>
              <a:rPr lang="pl-PL" dirty="0" err="1"/>
              <a:t>enterpreneus</a:t>
            </a:r>
            <a:r>
              <a:rPr lang="pl-PL" dirty="0"/>
              <a:t> </a:t>
            </a:r>
            <a:r>
              <a:rPr lang="pl-PL" dirty="0" err="1"/>
              <a:t>running</a:t>
            </a:r>
            <a:r>
              <a:rPr lang="pl-PL" dirty="0"/>
              <a:t> a business</a:t>
            </a:r>
          </a:p>
        </p:txBody>
      </p:sp>
      <p:cxnSp>
        <p:nvCxnSpPr>
          <p:cNvPr id="85" name="Łącznik prosty 84"/>
          <p:cNvCxnSpPr/>
          <p:nvPr userDrawn="1"/>
        </p:nvCxnSpPr>
        <p:spPr>
          <a:xfrm>
            <a:off x="4038600" y="3562350"/>
            <a:ext cx="3267075" cy="1588"/>
          </a:xfrm>
          <a:prstGeom prst="line">
            <a:avLst/>
          </a:prstGeom>
          <a:ln w="28575">
            <a:solidFill>
              <a:srgbClr val="BE028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ymbol zastępczy tekstu 3"/>
          <p:cNvSpPr>
            <a:spLocks noGrp="1"/>
          </p:cNvSpPr>
          <p:nvPr>
            <p:ph type="body" sz="half" idx="16" hasCustomPrompt="1"/>
          </p:nvPr>
        </p:nvSpPr>
        <p:spPr>
          <a:xfrm>
            <a:off x="4629148" y="2519362"/>
            <a:ext cx="5048251" cy="10048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4 380 PLN </a:t>
            </a:r>
            <a:br>
              <a:rPr lang="pl-PL" sz="24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</a:b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(</a:t>
            </a:r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approx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. 1000 EUR) 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Average gross remuneration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in the enterprise sector</a:t>
            </a:r>
            <a:endParaRPr lang="pl-PL" sz="1600" dirty="0">
              <a:solidFill>
                <a:schemeClr val="accent1">
                  <a:lumMod val="50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  <a:p>
            <a:endParaRPr lang="pl-PL" sz="1600" dirty="0">
              <a:solidFill>
                <a:schemeClr val="accent1">
                  <a:lumMod val="50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41" name="Symbol zastępczy tekstu 3"/>
          <p:cNvSpPr>
            <a:spLocks noGrp="1"/>
          </p:cNvSpPr>
          <p:nvPr>
            <p:ph type="body" sz="half" idx="17" hasCustomPrompt="1"/>
          </p:nvPr>
        </p:nvSpPr>
        <p:spPr>
          <a:xfrm>
            <a:off x="4619624" y="3824288"/>
            <a:ext cx="2990851" cy="3571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Share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in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nationwide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GDP</a:t>
            </a:r>
            <a:endParaRPr lang="pl-PL" sz="1100" dirty="0">
              <a:solidFill>
                <a:schemeClr val="accent1">
                  <a:lumMod val="50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43" name="Symbol zastępczy tekstu 3"/>
          <p:cNvSpPr>
            <a:spLocks noGrp="1"/>
          </p:cNvSpPr>
          <p:nvPr>
            <p:ph type="body" sz="half" idx="18" hasCustomPrompt="1"/>
          </p:nvPr>
        </p:nvSpPr>
        <p:spPr>
          <a:xfrm>
            <a:off x="4619624" y="4662488"/>
            <a:ext cx="2990851" cy="35718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Unemployment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600" dirty="0" err="1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rate</a:t>
            </a:r>
            <a:endParaRPr lang="pl-PL" sz="1100" dirty="0">
              <a:solidFill>
                <a:schemeClr val="accent1">
                  <a:lumMod val="50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45" name="Symbol zastępczy tekstu 3"/>
          <p:cNvSpPr>
            <a:spLocks noGrp="1"/>
          </p:cNvSpPr>
          <p:nvPr>
            <p:ph type="body" sz="half" idx="19" hasCustomPrompt="1"/>
          </p:nvPr>
        </p:nvSpPr>
        <p:spPr>
          <a:xfrm>
            <a:off x="4610100" y="5062538"/>
            <a:ext cx="1533526" cy="3000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200" dirty="0"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pl-PL" sz="12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Małopolska Region</a:t>
            </a:r>
            <a:endParaRPr lang="pl-PL" sz="900" dirty="0">
              <a:solidFill>
                <a:schemeClr val="accent1">
                  <a:lumMod val="50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46" name="Symbol zastępczy tekstu 3"/>
          <p:cNvSpPr>
            <a:spLocks noGrp="1"/>
          </p:cNvSpPr>
          <p:nvPr>
            <p:ph type="body" sz="half" idx="20" hasCustomPrompt="1"/>
          </p:nvPr>
        </p:nvSpPr>
        <p:spPr>
          <a:xfrm>
            <a:off x="4619625" y="5491163"/>
            <a:ext cx="1533526" cy="3000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2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rPr>
              <a:t>Kraków</a:t>
            </a:r>
          </a:p>
        </p:txBody>
      </p:sp>
      <p:sp>
        <p:nvSpPr>
          <p:cNvPr id="51" name="Symbol zastępczy tekstu 3"/>
          <p:cNvSpPr>
            <a:spLocks noGrp="1"/>
          </p:cNvSpPr>
          <p:nvPr>
            <p:ph type="body" sz="half" idx="22" hasCustomPrompt="1"/>
          </p:nvPr>
        </p:nvSpPr>
        <p:spPr>
          <a:xfrm>
            <a:off x="942974" y="3167063"/>
            <a:ext cx="1162051" cy="38576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600" b="1" dirty="0">
                <a:solidFill>
                  <a:schemeClr val="bg1"/>
                </a:solidFill>
                <a:latin typeface="Aller" pitchFamily="2" charset="-18"/>
              </a:rPr>
              <a:t>Kraków</a:t>
            </a:r>
          </a:p>
        </p:txBody>
      </p:sp>
      <p:sp>
        <p:nvSpPr>
          <p:cNvPr id="52" name="Symbol zastępczy tekstu 3"/>
          <p:cNvSpPr>
            <a:spLocks noGrp="1"/>
          </p:cNvSpPr>
          <p:nvPr>
            <p:ph type="body" sz="half" idx="23" hasCustomPrompt="1"/>
          </p:nvPr>
        </p:nvSpPr>
        <p:spPr>
          <a:xfrm>
            <a:off x="952500" y="3748088"/>
            <a:ext cx="971550" cy="2619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2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ller" pitchFamily="2" charset="-18"/>
              </a:rPr>
              <a:t>Population</a:t>
            </a:r>
            <a:endParaRPr lang="pl-PL" sz="1200" b="0" dirty="0">
              <a:solidFill>
                <a:schemeClr val="accent1">
                  <a:lumMod val="40000"/>
                  <a:lumOff val="60000"/>
                </a:schemeClr>
              </a:solidFill>
              <a:latin typeface="Aller" pitchFamily="2" charset="-18"/>
            </a:endParaRPr>
          </a:p>
        </p:txBody>
      </p:sp>
      <p:sp>
        <p:nvSpPr>
          <p:cNvPr id="53" name="Symbol zastępczy tekstu 3"/>
          <p:cNvSpPr>
            <a:spLocks noGrp="1"/>
          </p:cNvSpPr>
          <p:nvPr>
            <p:ph type="body" sz="half" idx="24" hasCustomPrompt="1"/>
          </p:nvPr>
        </p:nvSpPr>
        <p:spPr>
          <a:xfrm>
            <a:off x="942975" y="4138613"/>
            <a:ext cx="781050" cy="3000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 b="0" baseline="0">
                <a:solidFill>
                  <a:schemeClr val="accent1">
                    <a:lumMod val="50000"/>
                  </a:schemeClr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1200" b="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ller" pitchFamily="2" charset="-18"/>
              </a:rPr>
              <a:t>Area</a:t>
            </a:r>
            <a:endParaRPr lang="pl-PL" sz="1200" b="0" dirty="0">
              <a:solidFill>
                <a:schemeClr val="accent1">
                  <a:lumMod val="40000"/>
                  <a:lumOff val="60000"/>
                </a:schemeClr>
              </a:solidFill>
              <a:latin typeface="Aller" pitchFamily="2" charset="-18"/>
            </a:endParaRPr>
          </a:p>
        </p:txBody>
      </p:sp>
      <p:sp>
        <p:nvSpPr>
          <p:cNvPr id="57" name="Symbol zastępczy tekstu 3"/>
          <p:cNvSpPr>
            <a:spLocks noGrp="1"/>
          </p:cNvSpPr>
          <p:nvPr>
            <p:ph type="body" sz="half" idx="25" hasCustomPrompt="1"/>
          </p:nvPr>
        </p:nvSpPr>
        <p:spPr>
          <a:xfrm>
            <a:off x="1819274" y="4062413"/>
            <a:ext cx="1609725" cy="3286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 b="0" baseline="0">
                <a:solidFill>
                  <a:schemeClr val="bg1"/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is-IS" sz="2000" dirty="0">
                <a:solidFill>
                  <a:srgbClr val="FFB3FF"/>
                </a:solidFill>
                <a:latin typeface="Myriad Pro" charset="0"/>
                <a:ea typeface="Myriad Pro" charset="0"/>
                <a:cs typeface="Myriad Pro" charset="0"/>
              </a:rPr>
              <a:t>15 108 km²</a:t>
            </a:r>
            <a:endParaRPr lang="pl-PL" sz="1200" dirty="0">
              <a:solidFill>
                <a:srgbClr val="FFB3FF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58" name="Symbol zastępczy tekstu 3"/>
          <p:cNvSpPr>
            <a:spLocks noGrp="1"/>
          </p:cNvSpPr>
          <p:nvPr>
            <p:ph type="body" sz="half" idx="26" hasCustomPrompt="1"/>
          </p:nvPr>
        </p:nvSpPr>
        <p:spPr>
          <a:xfrm>
            <a:off x="1838324" y="3671888"/>
            <a:ext cx="1609725" cy="32861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900" b="0" baseline="0">
                <a:solidFill>
                  <a:schemeClr val="bg1"/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2000" b="0" dirty="0">
                <a:solidFill>
                  <a:srgbClr val="FFB3FF"/>
                </a:solidFill>
                <a:latin typeface="Myriad Pro" charset="0"/>
                <a:ea typeface="Myriad Pro" charset="0"/>
                <a:cs typeface="Myriad Pro" charset="0"/>
              </a:rPr>
              <a:t>3 386.3 mln</a:t>
            </a:r>
            <a:endParaRPr lang="pl-PL" sz="2000" b="0" dirty="0">
              <a:solidFill>
                <a:srgbClr val="FFB3FF"/>
              </a:solidFill>
              <a:latin typeface="Aller" pitchFamily="2" charset="-18"/>
            </a:endParaRPr>
          </a:p>
        </p:txBody>
      </p:sp>
      <p:sp>
        <p:nvSpPr>
          <p:cNvPr id="60" name="Symbol zastępczy obrazu 5"/>
          <p:cNvSpPr>
            <a:spLocks noGrp="1"/>
          </p:cNvSpPr>
          <p:nvPr>
            <p:ph type="pic" idx="28"/>
          </p:nvPr>
        </p:nvSpPr>
        <p:spPr>
          <a:xfrm>
            <a:off x="3118089" y="1622424"/>
            <a:ext cx="578158" cy="518859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63" name="Symbol zastępczy tekstu 3"/>
          <p:cNvSpPr>
            <a:spLocks noGrp="1"/>
          </p:cNvSpPr>
          <p:nvPr>
            <p:ph type="body" sz="half" idx="29" hasCustomPrompt="1"/>
          </p:nvPr>
        </p:nvSpPr>
        <p:spPr>
          <a:xfrm>
            <a:off x="4714874" y="4167188"/>
            <a:ext cx="1695451" cy="357188"/>
          </a:xfrm>
          <a:solidFill>
            <a:srgbClr val="BE0288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bg1"/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en-US" sz="1200" b="1" dirty="0">
                <a:latin typeface="Aller" pitchFamily="2" charset="-18"/>
                <a:ea typeface="Myriad Pro" charset="0"/>
                <a:cs typeface="Myriad Pro" charset="0"/>
              </a:rPr>
              <a:t>7,7%</a:t>
            </a:r>
          </a:p>
        </p:txBody>
      </p:sp>
      <p:sp>
        <p:nvSpPr>
          <p:cNvPr id="64" name="Symbol zastępczy tekstu 3"/>
          <p:cNvSpPr>
            <a:spLocks noGrp="1"/>
          </p:cNvSpPr>
          <p:nvPr>
            <p:ph type="body" sz="half" idx="30" hasCustomPrompt="1"/>
          </p:nvPr>
        </p:nvSpPr>
        <p:spPr>
          <a:xfrm>
            <a:off x="6238875" y="5072063"/>
            <a:ext cx="1247776" cy="280987"/>
          </a:xfrm>
          <a:solidFill>
            <a:srgbClr val="3D66CC">
              <a:alpha val="60000"/>
            </a:srgb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bg1"/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pl-PL" sz="1200" b="1" dirty="0">
                <a:latin typeface="Aller" pitchFamily="2" charset="-18"/>
                <a:ea typeface="Myriad Pro" charset="0"/>
                <a:cs typeface="Myriad Pro" charset="0"/>
              </a:rPr>
              <a:t>5,6</a:t>
            </a:r>
            <a:r>
              <a:rPr lang="en-US" sz="1200" b="1" dirty="0">
                <a:latin typeface="Aller" pitchFamily="2" charset="-18"/>
                <a:ea typeface="Myriad Pro" charset="0"/>
                <a:cs typeface="Myriad Pro" charset="0"/>
              </a:rPr>
              <a:t>%</a:t>
            </a:r>
          </a:p>
        </p:txBody>
      </p:sp>
      <p:sp>
        <p:nvSpPr>
          <p:cNvPr id="65" name="Symbol zastępczy tekstu 3"/>
          <p:cNvSpPr>
            <a:spLocks noGrp="1"/>
          </p:cNvSpPr>
          <p:nvPr>
            <p:ph type="body" sz="half" idx="31" hasCustomPrompt="1"/>
          </p:nvPr>
        </p:nvSpPr>
        <p:spPr>
          <a:xfrm>
            <a:off x="6238875" y="5500687"/>
            <a:ext cx="1247776" cy="271463"/>
          </a:xfrm>
          <a:solidFill>
            <a:srgbClr val="3D66CC">
              <a:alpha val="60000"/>
            </a:srgb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baseline="0">
                <a:solidFill>
                  <a:schemeClr val="bg1"/>
                </a:solidFill>
                <a:latin typeface="Aller" pitchFamily="2" charset="-1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ctr"/>
            <a:r>
              <a:rPr lang="pl-PL" sz="1200" b="1" dirty="0">
                <a:latin typeface="Aller" pitchFamily="2" charset="-18"/>
                <a:ea typeface="Myriad Pro" charset="0"/>
                <a:cs typeface="Myriad Pro" charset="0"/>
              </a:rPr>
              <a:t>3,1</a:t>
            </a:r>
            <a:r>
              <a:rPr lang="en-US" sz="1200" b="1" dirty="0">
                <a:latin typeface="Aller" pitchFamily="2" charset="-18"/>
                <a:ea typeface="Myriad Pro" charset="0"/>
                <a:cs typeface="Myriad Pro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851275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rona ze zdjęciem i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obrazu 5"/>
          <p:cNvSpPr>
            <a:spLocks noGrp="1"/>
          </p:cNvSpPr>
          <p:nvPr>
            <p:ph type="pic" idx="14"/>
          </p:nvPr>
        </p:nvSpPr>
        <p:spPr>
          <a:xfrm>
            <a:off x="6276229" y="800100"/>
            <a:ext cx="5850428" cy="5286375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4000"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endParaRPr lang="pl-PL" dirty="0"/>
          </a:p>
        </p:txBody>
      </p:sp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Dowolny kształt 7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2" name="Grupa 18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9" name="Dowolny kształt 8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Dowolny kształt 9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Dowolny kształt 10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Dowolny kształt 12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4" name="pole tekstowe 13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44" name="Tytuł 2"/>
          <p:cNvSpPr>
            <a:spLocks noGrp="1"/>
          </p:cNvSpPr>
          <p:nvPr userDrawn="1">
            <p:ph type="title" hasCustomPrompt="1"/>
          </p:nvPr>
        </p:nvSpPr>
        <p:spPr>
          <a:xfrm>
            <a:off x="553453" y="76201"/>
            <a:ext cx="7209422" cy="666750"/>
          </a:xfrm>
        </p:spPr>
        <p:txBody>
          <a:bodyPr>
            <a:noAutofit/>
          </a:bodyPr>
          <a:lstStyle>
            <a:lvl1pPr algn="l">
              <a:defRPr sz="3000" b="0" baseline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r>
              <a:rPr lang="pl-PL" dirty="0"/>
              <a:t>Industrial PLOT PRICE (NETT)</a:t>
            </a:r>
            <a:endParaRPr lang="pl-PL" sz="4000" b="1" cap="small" dirty="0"/>
          </a:p>
        </p:txBody>
      </p:sp>
      <p:cxnSp>
        <p:nvCxnSpPr>
          <p:cNvPr id="38" name="Łącznik prosty 37"/>
          <p:cNvCxnSpPr/>
          <p:nvPr userDrawn="1"/>
        </p:nvCxnSpPr>
        <p:spPr>
          <a:xfrm rot="5400000">
            <a:off x="3601244" y="3438525"/>
            <a:ext cx="5276056" cy="794"/>
          </a:xfrm>
          <a:prstGeom prst="line">
            <a:avLst/>
          </a:prstGeom>
          <a:ln w="28575">
            <a:solidFill>
              <a:srgbClr val="8DC6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ymbol zastępczy obrazu 5"/>
          <p:cNvSpPr>
            <a:spLocks noGrp="1"/>
          </p:cNvSpPr>
          <p:nvPr userDrawn="1">
            <p:ph type="pic" idx="13"/>
          </p:nvPr>
        </p:nvSpPr>
        <p:spPr>
          <a:xfrm>
            <a:off x="4075954" y="1005680"/>
            <a:ext cx="2312941" cy="2089945"/>
          </a:xfr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cxnSp>
        <p:nvCxnSpPr>
          <p:cNvPr id="58" name="Łącznik prosty 57"/>
          <p:cNvCxnSpPr/>
          <p:nvPr userDrawn="1"/>
        </p:nvCxnSpPr>
        <p:spPr>
          <a:xfrm>
            <a:off x="5819775" y="2152650"/>
            <a:ext cx="2809875" cy="2076450"/>
          </a:xfrm>
          <a:prstGeom prst="line">
            <a:avLst/>
          </a:prstGeom>
          <a:ln w="57150">
            <a:solidFill>
              <a:srgbClr val="BE0288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ipsa 45"/>
          <p:cNvSpPr/>
          <p:nvPr userDrawn="1"/>
        </p:nvSpPr>
        <p:spPr>
          <a:xfrm>
            <a:off x="5553076" y="1952625"/>
            <a:ext cx="190500" cy="190500"/>
          </a:xfrm>
          <a:prstGeom prst="ellipse">
            <a:avLst/>
          </a:prstGeom>
          <a:solidFill>
            <a:srgbClr val="BE0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/>
          <p:cNvSpPr txBox="1"/>
          <p:nvPr userDrawn="1"/>
        </p:nvSpPr>
        <p:spPr>
          <a:xfrm>
            <a:off x="6419850" y="4352926"/>
            <a:ext cx="1543050" cy="523220"/>
          </a:xfrm>
          <a:prstGeom prst="rect">
            <a:avLst/>
          </a:prstGeom>
          <a:noFill/>
          <a:effectLst>
            <a:outerShdw blurRad="63500" dist="762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/>
                </a:solidFill>
                <a:latin typeface="Aller" pitchFamily="2" charset="-18"/>
              </a:rPr>
              <a:t>X ha</a:t>
            </a:r>
          </a:p>
        </p:txBody>
      </p:sp>
      <p:sp>
        <p:nvSpPr>
          <p:cNvPr id="22" name="pole tekstowe 21"/>
          <p:cNvSpPr txBox="1"/>
          <p:nvPr userDrawn="1"/>
        </p:nvSpPr>
        <p:spPr>
          <a:xfrm>
            <a:off x="4991100" y="2152650"/>
            <a:ext cx="1314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Aller" pitchFamily="2" charset="-18"/>
              </a:rPr>
              <a:t>Nazwa miejscowości</a:t>
            </a:r>
          </a:p>
        </p:txBody>
      </p:sp>
    </p:spTree>
    <p:extLst>
      <p:ext uri="{BB962C8B-B14F-4D97-AF65-F5344CB8AC3E}">
        <p14:creationId xmlns:p14="http://schemas.microsoft.com/office/powerpoint/2010/main" val="106192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rona ze zdjęciem i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ymbol zastępczy obrazu 5"/>
          <p:cNvSpPr>
            <a:spLocks noGrp="1"/>
          </p:cNvSpPr>
          <p:nvPr>
            <p:ph type="pic" idx="15"/>
          </p:nvPr>
        </p:nvSpPr>
        <p:spPr>
          <a:xfrm>
            <a:off x="2301268" y="789579"/>
            <a:ext cx="3911930" cy="3534772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0000" t="-18000" r="-20000" b="18000"/>
            </a:stretch>
          </a:blipFill>
        </p:spPr>
      </p:sp>
      <p:sp>
        <p:nvSpPr>
          <p:cNvPr id="79" name="Symbol zastępczy obrazu 5"/>
          <p:cNvSpPr>
            <a:spLocks noGrp="1"/>
          </p:cNvSpPr>
          <p:nvPr>
            <p:ph type="pic" idx="13"/>
          </p:nvPr>
        </p:nvSpPr>
        <p:spPr>
          <a:xfrm>
            <a:off x="485776" y="1534650"/>
            <a:ext cx="4743449" cy="4286122"/>
          </a:xfrm>
          <a:blipFill dpi="0" rotWithShape="1">
            <a:blip r:embed="rId3"/>
            <a:srcRect/>
            <a:stretch>
              <a:fillRect/>
            </a:stretch>
          </a:blipFill>
        </p:spPr>
      </p:sp>
      <p:sp>
        <p:nvSpPr>
          <p:cNvPr id="92" name="Symbol zastępczy obrazu 5"/>
          <p:cNvSpPr>
            <a:spLocks noGrp="1"/>
          </p:cNvSpPr>
          <p:nvPr>
            <p:ph type="pic" idx="14"/>
          </p:nvPr>
        </p:nvSpPr>
        <p:spPr>
          <a:xfrm>
            <a:off x="381001" y="1551578"/>
            <a:ext cx="4860648" cy="4392022"/>
          </a:xfr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sp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85775" y="7023105"/>
            <a:ext cx="2311400" cy="365125"/>
          </a:xfrm>
        </p:spPr>
        <p:txBody>
          <a:bodyPr/>
          <a:lstStyle/>
          <a:p>
            <a:fld id="{87726780-076E-4BE9-B7A5-4061C4C66AA0}" type="datetime1">
              <a:rPr lang="pl-PL" smtClean="0"/>
              <a:pPr/>
              <a:t>2022-10-26</a:t>
            </a:fld>
            <a:endParaRPr lang="pl-PL" dirty="0"/>
          </a:p>
        </p:txBody>
      </p:sp>
      <p:sp>
        <p:nvSpPr>
          <p:cNvPr id="8" name="Dowolny kształt 7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2" name="Grupa 18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9" name="Dowolny kształt 8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Dowolny kształt 9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Dowolny kształt 10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Dowolny kształt 12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4" name="pole tekstowe 13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44" name="Tytuł 2"/>
          <p:cNvSpPr>
            <a:spLocks noGrp="1"/>
          </p:cNvSpPr>
          <p:nvPr userDrawn="1">
            <p:ph type="title" hasCustomPrompt="1"/>
          </p:nvPr>
        </p:nvSpPr>
        <p:spPr>
          <a:xfrm>
            <a:off x="553453" y="76201"/>
            <a:ext cx="7209422" cy="666750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r>
              <a:rPr lang="pl-PL" dirty="0" err="1"/>
              <a:t>Communication</a:t>
            </a:r>
            <a:r>
              <a:rPr lang="pl-PL" dirty="0"/>
              <a:t> | </a:t>
            </a:r>
            <a:r>
              <a:rPr lang="pl-PL" dirty="0" err="1"/>
              <a:t>Roads</a:t>
            </a:r>
            <a:endParaRPr lang="pl-PL" sz="4000" b="1" cap="small" dirty="0"/>
          </a:p>
        </p:txBody>
      </p:sp>
      <p:cxnSp>
        <p:nvCxnSpPr>
          <p:cNvPr id="38" name="Łącznik prosty 37"/>
          <p:cNvCxnSpPr/>
          <p:nvPr userDrawn="1"/>
        </p:nvCxnSpPr>
        <p:spPr>
          <a:xfrm rot="5400000">
            <a:off x="3601244" y="3438525"/>
            <a:ext cx="5276056" cy="794"/>
          </a:xfrm>
          <a:prstGeom prst="line">
            <a:avLst/>
          </a:prstGeom>
          <a:ln w="28575">
            <a:solidFill>
              <a:srgbClr val="BE0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Łącznik prosty 84"/>
          <p:cNvCxnSpPr/>
          <p:nvPr userDrawn="1"/>
        </p:nvCxnSpPr>
        <p:spPr>
          <a:xfrm>
            <a:off x="6238875" y="4038600"/>
            <a:ext cx="3267075" cy="1588"/>
          </a:xfrm>
          <a:prstGeom prst="line">
            <a:avLst/>
          </a:prstGeom>
          <a:ln w="28575">
            <a:solidFill>
              <a:srgbClr val="BE028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reeform 121"/>
          <p:cNvSpPr>
            <a:spLocks/>
          </p:cNvSpPr>
          <p:nvPr/>
        </p:nvSpPr>
        <p:spPr bwMode="auto">
          <a:xfrm>
            <a:off x="1100871" y="468517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3D66CC"/>
          </a:solidFill>
          <a:ln w="1905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32"/>
            <a:endParaRPr lang="id-ID" sz="1400">
              <a:solidFill>
                <a:srgbClr val="000000"/>
              </a:solidFill>
            </a:endParaRPr>
          </a:p>
        </p:txBody>
      </p:sp>
      <p:sp>
        <p:nvSpPr>
          <p:cNvPr id="86" name="Dowolny kształt 85"/>
          <p:cNvSpPr/>
          <p:nvPr/>
        </p:nvSpPr>
        <p:spPr>
          <a:xfrm>
            <a:off x="3276749" y="4181283"/>
            <a:ext cx="1182169" cy="375915"/>
          </a:xfrm>
          <a:custGeom>
            <a:avLst/>
            <a:gdLst>
              <a:gd name="connsiteX0" fmla="*/ 1627778 w 1627778"/>
              <a:gd name="connsiteY0" fmla="*/ 293222 h 517613"/>
              <a:gd name="connsiteX1" fmla="*/ 1457657 w 1627778"/>
              <a:gd name="connsiteY1" fmla="*/ 394231 h 517613"/>
              <a:gd name="connsiteX2" fmla="*/ 1356648 w 1627778"/>
              <a:gd name="connsiteY2" fmla="*/ 468659 h 517613"/>
              <a:gd name="connsiteX3" fmla="*/ 1159945 w 1627778"/>
              <a:gd name="connsiteY3" fmla="*/ 463343 h 517613"/>
              <a:gd name="connsiteX4" fmla="*/ 915397 w 1627778"/>
              <a:gd name="connsiteY4" fmla="*/ 463343 h 517613"/>
              <a:gd name="connsiteX5" fmla="*/ 825020 w 1627778"/>
              <a:gd name="connsiteY5" fmla="*/ 516506 h 517613"/>
              <a:gd name="connsiteX6" fmla="*/ 676164 w 1627778"/>
              <a:gd name="connsiteY6" fmla="*/ 489924 h 517613"/>
              <a:gd name="connsiteX7" fmla="*/ 532624 w 1627778"/>
              <a:gd name="connsiteY7" fmla="*/ 383599 h 517613"/>
              <a:gd name="connsiteX8" fmla="*/ 431615 w 1627778"/>
              <a:gd name="connsiteY8" fmla="*/ 293222 h 517613"/>
              <a:gd name="connsiteX9" fmla="*/ 346555 w 1627778"/>
              <a:gd name="connsiteY9" fmla="*/ 224110 h 517613"/>
              <a:gd name="connsiteX10" fmla="*/ 293392 w 1627778"/>
              <a:gd name="connsiteY10" fmla="*/ 101836 h 517613"/>
              <a:gd name="connsiteX11" fmla="*/ 208331 w 1627778"/>
              <a:gd name="connsiteY11" fmla="*/ 22092 h 517613"/>
              <a:gd name="connsiteX12" fmla="*/ 16945 w 1627778"/>
              <a:gd name="connsiteY12" fmla="*/ 827 h 51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27778" h="517613">
                <a:moveTo>
                  <a:pt x="1627778" y="293222"/>
                </a:moveTo>
                <a:cubicBezTo>
                  <a:pt x="1565311" y="329107"/>
                  <a:pt x="1502845" y="364992"/>
                  <a:pt x="1457657" y="394231"/>
                </a:cubicBezTo>
                <a:cubicBezTo>
                  <a:pt x="1412469" y="423471"/>
                  <a:pt x="1406267" y="457140"/>
                  <a:pt x="1356648" y="468659"/>
                </a:cubicBezTo>
                <a:cubicBezTo>
                  <a:pt x="1307029" y="480178"/>
                  <a:pt x="1233487" y="464229"/>
                  <a:pt x="1159945" y="463343"/>
                </a:cubicBezTo>
                <a:cubicBezTo>
                  <a:pt x="1086403" y="462457"/>
                  <a:pt x="971218" y="454483"/>
                  <a:pt x="915397" y="463343"/>
                </a:cubicBezTo>
                <a:cubicBezTo>
                  <a:pt x="859576" y="472203"/>
                  <a:pt x="864892" y="512076"/>
                  <a:pt x="825020" y="516506"/>
                </a:cubicBezTo>
                <a:cubicBezTo>
                  <a:pt x="785148" y="520936"/>
                  <a:pt x="724897" y="512075"/>
                  <a:pt x="676164" y="489924"/>
                </a:cubicBezTo>
                <a:cubicBezTo>
                  <a:pt x="627431" y="467773"/>
                  <a:pt x="573382" y="416383"/>
                  <a:pt x="532624" y="383599"/>
                </a:cubicBezTo>
                <a:cubicBezTo>
                  <a:pt x="491866" y="350815"/>
                  <a:pt x="462626" y="319803"/>
                  <a:pt x="431615" y="293222"/>
                </a:cubicBezTo>
                <a:cubicBezTo>
                  <a:pt x="400604" y="266641"/>
                  <a:pt x="369592" y="256008"/>
                  <a:pt x="346555" y="224110"/>
                </a:cubicBezTo>
                <a:cubicBezTo>
                  <a:pt x="323518" y="192212"/>
                  <a:pt x="316429" y="135506"/>
                  <a:pt x="293392" y="101836"/>
                </a:cubicBezTo>
                <a:cubicBezTo>
                  <a:pt x="270355" y="68166"/>
                  <a:pt x="254406" y="38927"/>
                  <a:pt x="208331" y="22092"/>
                </a:cubicBezTo>
                <a:cubicBezTo>
                  <a:pt x="162256" y="5257"/>
                  <a:pt x="-62799" y="-2717"/>
                  <a:pt x="16945" y="827"/>
                </a:cubicBezTo>
              </a:path>
            </a:pathLst>
          </a:custGeom>
          <a:noFill/>
          <a:ln w="5715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32"/>
            <a:endParaRPr lang="pl-PL" sz="1400">
              <a:solidFill>
                <a:srgbClr val="FFFFFF"/>
              </a:solidFill>
            </a:endParaRPr>
          </a:p>
        </p:txBody>
      </p:sp>
      <p:sp>
        <p:nvSpPr>
          <p:cNvPr id="94" name="PoleTekstowe 273"/>
          <p:cNvSpPr txBox="1"/>
          <p:nvPr userDrawn="1"/>
        </p:nvSpPr>
        <p:spPr>
          <a:xfrm>
            <a:off x="6591299" y="1477561"/>
            <a:ext cx="2990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Niemcy </a:t>
            </a:r>
            <a:r>
              <a:rPr lang="pl-PL" sz="2000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458 km</a:t>
            </a:r>
          </a:p>
        </p:txBody>
      </p:sp>
      <p:sp>
        <p:nvSpPr>
          <p:cNvPr id="107" name="PoleTekstowe 264"/>
          <p:cNvSpPr txBox="1"/>
          <p:nvPr userDrawn="1"/>
        </p:nvSpPr>
        <p:spPr>
          <a:xfrm>
            <a:off x="6669994" y="4289974"/>
            <a:ext cx="2855006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2 326</a:t>
            </a:r>
            <a:r>
              <a:rPr lang="pl-PL" sz="2400" baseline="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600" baseline="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km dróg regionalnych</a:t>
            </a:r>
            <a:endParaRPr lang="pl-PL" sz="1100" dirty="0">
              <a:solidFill>
                <a:schemeClr val="accent1">
                  <a:lumMod val="50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109" name="PoleTekstowe 265"/>
          <p:cNvSpPr txBox="1"/>
          <p:nvPr userDrawn="1"/>
        </p:nvSpPr>
        <p:spPr>
          <a:xfrm>
            <a:off x="6679518" y="5080601"/>
            <a:ext cx="2759757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3</a:t>
            </a:r>
            <a:r>
              <a:rPr lang="pl-PL" sz="16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trasy międzynarodowe </a:t>
            </a:r>
            <a:endParaRPr lang="pl-PL" sz="1100" dirty="0">
              <a:solidFill>
                <a:schemeClr val="accent1">
                  <a:lumMod val="50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110" name="PoleTekstowe 266"/>
          <p:cNvSpPr txBox="1"/>
          <p:nvPr userDrawn="1"/>
        </p:nvSpPr>
        <p:spPr>
          <a:xfrm>
            <a:off x="6679770" y="4707528"/>
            <a:ext cx="2540430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pl-PL" sz="1200" dirty="0">
                <a:solidFill>
                  <a:schemeClr val="accent1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(57,39 km / 100 </a:t>
            </a:r>
            <a:r>
              <a:rPr lang="pl-PL" sz="1200" dirty="0" err="1">
                <a:solidFill>
                  <a:schemeClr val="accent1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mkm</a:t>
            </a:r>
            <a:r>
              <a:rPr lang="pl-PL" sz="1200" dirty="0">
                <a:solidFill>
                  <a:schemeClr val="accent1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)</a:t>
            </a:r>
            <a:endParaRPr lang="pl-PL" sz="900" dirty="0">
              <a:solidFill>
                <a:schemeClr val="accent1">
                  <a:lumMod val="75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113" name="Pagon 112"/>
          <p:cNvSpPr/>
          <p:nvPr userDrawn="1"/>
        </p:nvSpPr>
        <p:spPr>
          <a:xfrm>
            <a:off x="6353817" y="1568502"/>
            <a:ext cx="231723" cy="231723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4" name="Pagon 113"/>
          <p:cNvSpPr/>
          <p:nvPr userDrawn="1"/>
        </p:nvSpPr>
        <p:spPr>
          <a:xfrm>
            <a:off x="6353817" y="2150137"/>
            <a:ext cx="231723" cy="231723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5" name="Pagon 114"/>
          <p:cNvSpPr/>
          <p:nvPr userDrawn="1"/>
        </p:nvSpPr>
        <p:spPr>
          <a:xfrm>
            <a:off x="6353817" y="2736796"/>
            <a:ext cx="231723" cy="231723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6" name="Pagon 115"/>
          <p:cNvSpPr/>
          <p:nvPr userDrawn="1"/>
        </p:nvSpPr>
        <p:spPr>
          <a:xfrm>
            <a:off x="6353817" y="4422721"/>
            <a:ext cx="231723" cy="231723"/>
          </a:xfrm>
          <a:prstGeom prst="chevron">
            <a:avLst/>
          </a:prstGeom>
          <a:solidFill>
            <a:srgbClr val="8DC63F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7" name="Pagon 116"/>
          <p:cNvSpPr/>
          <p:nvPr userDrawn="1"/>
        </p:nvSpPr>
        <p:spPr>
          <a:xfrm>
            <a:off x="6363342" y="5203771"/>
            <a:ext cx="231723" cy="231723"/>
          </a:xfrm>
          <a:prstGeom prst="chevron">
            <a:avLst/>
          </a:prstGeom>
          <a:solidFill>
            <a:srgbClr val="8DC63F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8" name="PoleTekstowe 36"/>
          <p:cNvSpPr txBox="1"/>
          <p:nvPr userDrawn="1"/>
        </p:nvSpPr>
        <p:spPr>
          <a:xfrm>
            <a:off x="3117803" y="5036805"/>
            <a:ext cx="854122" cy="276999"/>
          </a:xfrm>
          <a:prstGeom prst="rect">
            <a:avLst/>
          </a:prstGeom>
          <a:solidFill>
            <a:srgbClr val="BE0288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732"/>
            <a:r>
              <a:rPr lang="pl-PL" sz="1200" dirty="0">
                <a:solidFill>
                  <a:srgbClr val="FFFFFF"/>
                </a:solidFill>
                <a:latin typeface="Aller" pitchFamily="2" charset="-18"/>
                <a:ea typeface="Myriad Pro" charset="0"/>
                <a:cs typeface="Myriad Pro" charset="0"/>
              </a:rPr>
              <a:t>Kraków</a:t>
            </a:r>
            <a:endParaRPr lang="pl-PL" sz="800" dirty="0">
              <a:solidFill>
                <a:srgbClr val="FFFFFF"/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119" name="PoleTekstowe 44"/>
          <p:cNvSpPr txBox="1"/>
          <p:nvPr userDrawn="1"/>
        </p:nvSpPr>
        <p:spPr>
          <a:xfrm>
            <a:off x="3368565" y="3338352"/>
            <a:ext cx="751006" cy="230832"/>
          </a:xfrm>
          <a:prstGeom prst="rect">
            <a:avLst/>
          </a:prstGeom>
          <a:solidFill>
            <a:srgbClr val="BE0288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732"/>
            <a:r>
              <a:rPr lang="pl-PL" sz="900" dirty="0">
                <a:solidFill>
                  <a:srgbClr val="FFFFFF"/>
                </a:solidFill>
                <a:latin typeface="Aller" pitchFamily="2" charset="-18"/>
                <a:ea typeface="Myriad Pro" charset="0"/>
                <a:cs typeface="Myriad Pro" charset="0"/>
              </a:rPr>
              <a:t>Warszawa</a:t>
            </a:r>
            <a:endParaRPr lang="pl-PL" sz="700" dirty="0">
              <a:solidFill>
                <a:srgbClr val="FFFFFF"/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120" name="PoleTekstowe 45"/>
          <p:cNvSpPr txBox="1"/>
          <p:nvPr userDrawn="1"/>
        </p:nvSpPr>
        <p:spPr>
          <a:xfrm>
            <a:off x="4149358" y="2468141"/>
            <a:ext cx="813167" cy="230832"/>
          </a:xfrm>
          <a:prstGeom prst="rect">
            <a:avLst/>
          </a:prstGeom>
          <a:solidFill>
            <a:srgbClr val="BE0288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732"/>
            <a:r>
              <a:rPr lang="pl-PL" sz="900" dirty="0">
                <a:solidFill>
                  <a:srgbClr val="FFFFFF"/>
                </a:solidFill>
                <a:latin typeface="Aller" pitchFamily="2" charset="-18"/>
                <a:ea typeface="Myriad Pro" charset="0"/>
                <a:cs typeface="Myriad Pro" charset="0"/>
              </a:rPr>
              <a:t>Białystok</a:t>
            </a:r>
            <a:endParaRPr lang="pl-PL" sz="700" dirty="0">
              <a:solidFill>
                <a:srgbClr val="FFFFFF"/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121" name="PoleTekstowe 46"/>
          <p:cNvSpPr txBox="1"/>
          <p:nvPr userDrawn="1"/>
        </p:nvSpPr>
        <p:spPr>
          <a:xfrm>
            <a:off x="2029108" y="1758119"/>
            <a:ext cx="619121" cy="230832"/>
          </a:xfrm>
          <a:prstGeom prst="rect">
            <a:avLst/>
          </a:prstGeom>
          <a:solidFill>
            <a:srgbClr val="BE0288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732"/>
            <a:r>
              <a:rPr lang="pl-PL" sz="900" dirty="0">
                <a:solidFill>
                  <a:srgbClr val="FFFFFF"/>
                </a:solidFill>
                <a:latin typeface="Aller" pitchFamily="2" charset="-18"/>
                <a:ea typeface="Myriad Pro" charset="0"/>
                <a:cs typeface="Myriad Pro" charset="0"/>
              </a:rPr>
              <a:t>Gdańsk</a:t>
            </a:r>
            <a:endParaRPr lang="pl-PL" sz="700" dirty="0">
              <a:solidFill>
                <a:srgbClr val="FFFFFF"/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122" name="PoleTekstowe 47"/>
          <p:cNvSpPr txBox="1"/>
          <p:nvPr userDrawn="1"/>
        </p:nvSpPr>
        <p:spPr>
          <a:xfrm>
            <a:off x="411099" y="2746414"/>
            <a:ext cx="855726" cy="230832"/>
          </a:xfrm>
          <a:prstGeom prst="rect">
            <a:avLst/>
          </a:prstGeom>
          <a:solidFill>
            <a:srgbClr val="BE0288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732"/>
            <a:r>
              <a:rPr lang="pl-PL" sz="900" dirty="0">
                <a:solidFill>
                  <a:srgbClr val="FFFFFF"/>
                </a:solidFill>
                <a:latin typeface="Aller" pitchFamily="2" charset="-18"/>
                <a:ea typeface="Myriad Pro" charset="0"/>
                <a:cs typeface="Myriad Pro" charset="0"/>
              </a:rPr>
              <a:t>Szczecin</a:t>
            </a:r>
            <a:endParaRPr lang="pl-PL" sz="700" dirty="0">
              <a:solidFill>
                <a:srgbClr val="FFFFFF"/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123" name="PoleTekstowe 48"/>
          <p:cNvSpPr txBox="1"/>
          <p:nvPr userDrawn="1"/>
        </p:nvSpPr>
        <p:spPr>
          <a:xfrm>
            <a:off x="1436189" y="3455826"/>
            <a:ext cx="619121" cy="230832"/>
          </a:xfrm>
          <a:prstGeom prst="rect">
            <a:avLst/>
          </a:prstGeom>
          <a:solidFill>
            <a:srgbClr val="BE0288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732"/>
            <a:r>
              <a:rPr lang="pl-PL" sz="900" dirty="0">
                <a:solidFill>
                  <a:srgbClr val="FFFFFF"/>
                </a:solidFill>
                <a:latin typeface="Aller" pitchFamily="2" charset="-18"/>
                <a:ea typeface="Myriad Pro" charset="0"/>
                <a:cs typeface="Myriad Pro" charset="0"/>
              </a:rPr>
              <a:t>Poznań</a:t>
            </a:r>
            <a:endParaRPr lang="pl-PL" sz="700" dirty="0">
              <a:solidFill>
                <a:srgbClr val="FFFFFF"/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124" name="PoleTekstowe 49"/>
          <p:cNvSpPr txBox="1"/>
          <p:nvPr userDrawn="1"/>
        </p:nvSpPr>
        <p:spPr>
          <a:xfrm>
            <a:off x="1540184" y="4221295"/>
            <a:ext cx="764866" cy="230832"/>
          </a:xfrm>
          <a:prstGeom prst="rect">
            <a:avLst/>
          </a:prstGeom>
          <a:solidFill>
            <a:srgbClr val="BE0288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732"/>
            <a:r>
              <a:rPr lang="pl-PL" sz="900" dirty="0">
                <a:solidFill>
                  <a:srgbClr val="FFFFFF"/>
                </a:solidFill>
                <a:latin typeface="Aller" pitchFamily="2" charset="-18"/>
                <a:ea typeface="Myriad Pro" charset="0"/>
                <a:cs typeface="Myriad Pro" charset="0"/>
              </a:rPr>
              <a:t>Wrocław</a:t>
            </a:r>
            <a:endParaRPr lang="pl-PL" sz="700" dirty="0">
              <a:solidFill>
                <a:srgbClr val="FFFFFF"/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125" name="PoleTekstowe 58"/>
          <p:cNvSpPr txBox="1"/>
          <p:nvPr userDrawn="1"/>
        </p:nvSpPr>
        <p:spPr>
          <a:xfrm>
            <a:off x="2684005" y="3637901"/>
            <a:ext cx="619121" cy="230832"/>
          </a:xfrm>
          <a:prstGeom prst="rect">
            <a:avLst/>
          </a:prstGeom>
          <a:solidFill>
            <a:srgbClr val="BE0288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732"/>
            <a:r>
              <a:rPr lang="pl-PL" sz="900" dirty="0">
                <a:solidFill>
                  <a:srgbClr val="FFFFFF"/>
                </a:solidFill>
                <a:latin typeface="Aller" pitchFamily="2" charset="-18"/>
                <a:ea typeface="Myriad Pro" charset="0"/>
                <a:cs typeface="Myriad Pro" charset="0"/>
              </a:rPr>
              <a:t>Łódź</a:t>
            </a:r>
            <a:endParaRPr lang="pl-PL" sz="700" dirty="0">
              <a:solidFill>
                <a:srgbClr val="FFFFFF"/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126" name="PoleTekstowe 273"/>
          <p:cNvSpPr txBox="1"/>
          <p:nvPr userDrawn="1"/>
        </p:nvSpPr>
        <p:spPr>
          <a:xfrm>
            <a:off x="6591299" y="2068111"/>
            <a:ext cx="3190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Czechy </a:t>
            </a:r>
            <a:r>
              <a:rPr lang="pl-PL" sz="2000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124 km</a:t>
            </a:r>
          </a:p>
        </p:txBody>
      </p:sp>
      <p:sp>
        <p:nvSpPr>
          <p:cNvPr id="127" name="PoleTekstowe 273"/>
          <p:cNvSpPr txBox="1"/>
          <p:nvPr userDrawn="1"/>
        </p:nvSpPr>
        <p:spPr>
          <a:xfrm>
            <a:off x="6591299" y="2639611"/>
            <a:ext cx="3190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Słowacja</a:t>
            </a:r>
            <a:r>
              <a:rPr lang="pl-PL" sz="2000" baseline="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2000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94 km</a:t>
            </a:r>
          </a:p>
        </p:txBody>
      </p:sp>
      <p:sp>
        <p:nvSpPr>
          <p:cNvPr id="128" name="PoleTekstowe 273"/>
          <p:cNvSpPr txBox="1"/>
          <p:nvPr userDrawn="1"/>
        </p:nvSpPr>
        <p:spPr>
          <a:xfrm>
            <a:off x="6591299" y="3249211"/>
            <a:ext cx="3190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Ukraina</a:t>
            </a:r>
            <a:r>
              <a:rPr lang="pl-PL" sz="2000" baseline="0" dirty="0">
                <a:solidFill>
                  <a:schemeClr val="accent1">
                    <a:lumMod val="50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2000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258 km</a:t>
            </a:r>
          </a:p>
        </p:txBody>
      </p:sp>
      <p:sp>
        <p:nvSpPr>
          <p:cNvPr id="129" name="Pagon 128"/>
          <p:cNvSpPr/>
          <p:nvPr userDrawn="1"/>
        </p:nvSpPr>
        <p:spPr>
          <a:xfrm>
            <a:off x="6353817" y="3336871"/>
            <a:ext cx="231723" cy="231723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30" name="PoleTekstowe 266"/>
          <p:cNvSpPr txBox="1"/>
          <p:nvPr userDrawn="1"/>
        </p:nvSpPr>
        <p:spPr>
          <a:xfrm>
            <a:off x="6679770" y="5507628"/>
            <a:ext cx="2540430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pl-PL" sz="1200" dirty="0">
                <a:solidFill>
                  <a:schemeClr val="accent1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(E40, E77,</a:t>
            </a:r>
            <a:r>
              <a:rPr lang="pl-PL" sz="1200" baseline="0" dirty="0">
                <a:solidFill>
                  <a:schemeClr val="accent1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E462</a:t>
            </a:r>
            <a:r>
              <a:rPr lang="pl-PL" sz="1200" dirty="0">
                <a:solidFill>
                  <a:schemeClr val="accent1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)</a:t>
            </a:r>
            <a:endParaRPr lang="pl-PL" sz="900" dirty="0">
              <a:solidFill>
                <a:schemeClr val="accent1">
                  <a:lumMod val="75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027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rona ze zdjęciem i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Dowolny kształt 7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grpSp>
        <p:nvGrpSpPr>
          <p:cNvPr id="2" name="Grupa 18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9" name="Dowolny kształt 8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0" name="Dowolny kształt 9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Dowolny kształt 10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3" name="Dowolny kształt 12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4" name="pole tekstowe 13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44" name="Tytuł 2"/>
          <p:cNvSpPr>
            <a:spLocks noGrp="1"/>
          </p:cNvSpPr>
          <p:nvPr userDrawn="1">
            <p:ph type="title" hasCustomPrompt="1"/>
          </p:nvPr>
        </p:nvSpPr>
        <p:spPr>
          <a:xfrm>
            <a:off x="553453" y="76201"/>
            <a:ext cx="7209422" cy="666750"/>
          </a:xfrm>
        </p:spPr>
        <p:txBody>
          <a:bodyPr>
            <a:noAutofit/>
          </a:bodyPr>
          <a:lstStyle>
            <a:lvl1pPr algn="l">
              <a:defRPr sz="4000" b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r>
              <a:rPr lang="pl-PL" dirty="0" err="1"/>
              <a:t>Education</a:t>
            </a:r>
            <a:endParaRPr lang="pl-PL" sz="4000" b="1" cap="small" dirty="0"/>
          </a:p>
        </p:txBody>
      </p:sp>
      <p:cxnSp>
        <p:nvCxnSpPr>
          <p:cNvPr id="38" name="Łącznik prosty 37"/>
          <p:cNvCxnSpPr/>
          <p:nvPr userDrawn="1"/>
        </p:nvCxnSpPr>
        <p:spPr>
          <a:xfrm rot="16200000" flipH="1">
            <a:off x="4152900" y="3790949"/>
            <a:ext cx="4162425" cy="9525"/>
          </a:xfrm>
          <a:prstGeom prst="line">
            <a:avLst/>
          </a:prstGeom>
          <a:ln w="28575">
            <a:solidFill>
              <a:srgbClr val="BE0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PoleTekstowe 273"/>
          <p:cNvSpPr txBox="1"/>
          <p:nvPr/>
        </p:nvSpPr>
        <p:spPr>
          <a:xfrm>
            <a:off x="704849" y="1933485"/>
            <a:ext cx="513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pl-PL" sz="1600" dirty="0" err="1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Academic</a:t>
            </a:r>
            <a:r>
              <a:rPr lang="pl-PL" sz="1600" dirty="0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600" dirty="0" err="1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year</a:t>
            </a:r>
            <a:r>
              <a:rPr lang="pl-PL" sz="1600" dirty="0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 2016  </a:t>
            </a:r>
            <a:r>
              <a:rPr lang="pl-PL" sz="3600" dirty="0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48 260 </a:t>
            </a:r>
            <a:r>
              <a:rPr lang="pl-PL" sz="1600" dirty="0" err="1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graduates</a:t>
            </a:r>
            <a:endParaRPr lang="pl-PL" sz="1600" dirty="0">
              <a:solidFill>
                <a:srgbClr val="141F40"/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104" name="Pagon 103"/>
          <p:cNvSpPr/>
          <p:nvPr userDrawn="1"/>
        </p:nvSpPr>
        <p:spPr>
          <a:xfrm>
            <a:off x="648342" y="2241496"/>
            <a:ext cx="231723" cy="231723"/>
          </a:xfrm>
          <a:prstGeom prst="chevron">
            <a:avLst/>
          </a:prstGeom>
          <a:solidFill>
            <a:srgbClr val="8DC63F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8" name="Freeform 121"/>
          <p:cNvSpPr>
            <a:spLocks/>
          </p:cNvSpPr>
          <p:nvPr/>
        </p:nvSpPr>
        <p:spPr bwMode="auto">
          <a:xfrm>
            <a:off x="1100871" y="468517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3D66CC"/>
          </a:solidFill>
          <a:ln w="1905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32"/>
            <a:endParaRPr lang="id-ID" sz="1400">
              <a:solidFill>
                <a:srgbClr val="000000"/>
              </a:solidFill>
            </a:endParaRPr>
          </a:p>
        </p:txBody>
      </p:sp>
      <p:sp>
        <p:nvSpPr>
          <p:cNvPr id="108" name="Pagon 107"/>
          <p:cNvSpPr/>
          <p:nvPr userDrawn="1"/>
        </p:nvSpPr>
        <p:spPr>
          <a:xfrm>
            <a:off x="6601467" y="2222446"/>
            <a:ext cx="231723" cy="231723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grpSp>
        <p:nvGrpSpPr>
          <p:cNvPr id="109" name="Grupa 108"/>
          <p:cNvGrpSpPr/>
          <p:nvPr userDrawn="1"/>
        </p:nvGrpSpPr>
        <p:grpSpPr>
          <a:xfrm>
            <a:off x="6438900" y="2012061"/>
            <a:ext cx="3249879" cy="2702814"/>
            <a:chOff x="2446070" y="2021586"/>
            <a:chExt cx="3249879" cy="2702814"/>
          </a:xfrm>
        </p:grpSpPr>
        <p:sp>
          <p:nvSpPr>
            <p:cNvPr id="79" name="Prostokąt 78"/>
            <p:cNvSpPr/>
            <p:nvPr/>
          </p:nvSpPr>
          <p:spPr>
            <a:xfrm>
              <a:off x="2446070" y="2021586"/>
              <a:ext cx="3249879" cy="27028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bIns="108000" rtlCol="0" anchor="ctr" anchorCtr="0"/>
            <a:lstStyle/>
            <a:p>
              <a:pPr algn="ctr" defTabSz="685783"/>
              <a:r>
                <a:rPr lang="pl-PL" sz="1600" dirty="0" err="1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Academic</a:t>
              </a:r>
              <a:r>
                <a:rPr lang="pl-PL" sz="1600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 </a:t>
              </a:r>
              <a:r>
                <a:rPr lang="pl-PL" sz="1600" dirty="0" err="1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year</a:t>
              </a:r>
              <a:r>
                <a:rPr lang="pl-PL" sz="1600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 2016/17</a:t>
              </a:r>
            </a:p>
            <a:p>
              <a:pPr algn="ctr" defTabSz="685783"/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r>
                <a:rPr lang="pl-PL" sz="1600" dirty="0" err="1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over</a:t>
              </a:r>
              <a:r>
                <a:rPr lang="pl-PL" sz="1600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 </a:t>
              </a:r>
              <a:r>
                <a:rPr lang="pl-PL" sz="2400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168 </a:t>
              </a:r>
              <a:r>
                <a:rPr lang="pl-PL" sz="1600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K </a:t>
              </a:r>
              <a:r>
                <a:rPr lang="pl-PL" sz="1600" dirty="0" err="1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students</a:t>
              </a:r>
              <a:br>
                <a:rPr lang="pl-PL" sz="1600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</a:br>
              <a:r>
                <a:rPr lang="pl-PL" sz="1600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(</a:t>
              </a:r>
              <a:r>
                <a:rPr lang="pl-PL" sz="1600" dirty="0" err="1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approx</a:t>
              </a:r>
              <a:r>
                <a:rPr lang="pl-PL" sz="1600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. 6 K international)</a:t>
              </a:r>
              <a:br>
                <a:rPr lang="pl-PL" sz="1600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</a:br>
              <a:r>
                <a:rPr lang="pl-PL" sz="1600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2. place </a:t>
              </a:r>
              <a:r>
                <a:rPr lang="pl-PL" sz="1600" dirty="0" err="1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in</a:t>
              </a:r>
              <a:r>
                <a:rPr lang="pl-PL" sz="1600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 Poland</a:t>
              </a:r>
            </a:p>
          </p:txBody>
        </p:sp>
        <p:pic>
          <p:nvPicPr>
            <p:cNvPr id="107" name="Obraz 106" descr="szola wyzsza.gif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9000" y="2628900"/>
              <a:ext cx="1352412" cy="962025"/>
            </a:xfrm>
            <a:prstGeom prst="rect">
              <a:avLst/>
            </a:prstGeom>
          </p:spPr>
        </p:pic>
      </p:grpSp>
      <p:graphicFrame>
        <p:nvGraphicFramePr>
          <p:cNvPr id="114" name="Wykres 113"/>
          <p:cNvGraphicFramePr/>
          <p:nvPr userDrawn="1"/>
        </p:nvGraphicFramePr>
        <p:xfrm>
          <a:off x="561975" y="2570692"/>
          <a:ext cx="5162550" cy="313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985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rona ze zdjęciem i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rostokąt 28"/>
          <p:cNvSpPr/>
          <p:nvPr userDrawn="1"/>
        </p:nvSpPr>
        <p:spPr>
          <a:xfrm>
            <a:off x="0" y="876300"/>
            <a:ext cx="9906000" cy="59817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/>
          <p:cNvSpPr txBox="1">
            <a:spLocks/>
          </p:cNvSpPr>
          <p:nvPr userDrawn="1"/>
        </p:nvSpPr>
        <p:spPr>
          <a:xfrm>
            <a:off x="0" y="0"/>
            <a:ext cx="9905999" cy="8858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>
              <a:defRPr lang="pl-PL" sz="4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ytuł 1"/>
          <p:cNvSpPr txBox="1">
            <a:spLocks/>
          </p:cNvSpPr>
          <p:nvPr userDrawn="1"/>
        </p:nvSpPr>
        <p:spPr>
          <a:xfrm>
            <a:off x="553453" y="57151"/>
            <a:ext cx="6952247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>
                <a:solidFill>
                  <a:srgbClr val="92D050"/>
                </a:solidFill>
                <a:latin typeface="Aller" pitchFamily="2" charset="-18"/>
              </a:rPr>
              <a:t>Education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ller" pitchFamily="2" charset="-18"/>
              <a:ea typeface="+mj-ea"/>
              <a:cs typeface="+mj-cs"/>
            </a:endParaRPr>
          </a:p>
        </p:txBody>
      </p:sp>
      <p:grpSp>
        <p:nvGrpSpPr>
          <p:cNvPr id="22" name="Grupa 21"/>
          <p:cNvGrpSpPr/>
          <p:nvPr userDrawn="1"/>
        </p:nvGrpSpPr>
        <p:grpSpPr>
          <a:xfrm>
            <a:off x="7862261" y="332652"/>
            <a:ext cx="1862138" cy="487138"/>
            <a:chOff x="7862261" y="332652"/>
            <a:chExt cx="1862138" cy="487138"/>
          </a:xfrm>
        </p:grpSpPr>
        <p:sp>
          <p:nvSpPr>
            <p:cNvPr id="23" name="Dowolny kształt 22"/>
            <p:cNvSpPr/>
            <p:nvPr userDrawn="1"/>
          </p:nvSpPr>
          <p:spPr>
            <a:xfrm>
              <a:off x="7862261" y="38510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Dowolny kształt 23"/>
            <p:cNvSpPr/>
            <p:nvPr userDrawn="1"/>
          </p:nvSpPr>
          <p:spPr>
            <a:xfrm>
              <a:off x="8274716" y="38438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Dowolny kształt 24"/>
            <p:cNvSpPr/>
            <p:nvPr userDrawn="1"/>
          </p:nvSpPr>
          <p:spPr>
            <a:xfrm>
              <a:off x="8406931" y="37864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Dowolny kształt 25"/>
            <p:cNvSpPr/>
            <p:nvPr userDrawn="1"/>
          </p:nvSpPr>
          <p:spPr>
            <a:xfrm>
              <a:off x="8516872" y="33265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pole tekstowe 26"/>
            <p:cNvSpPr txBox="1"/>
            <p:nvPr userDrawn="1"/>
          </p:nvSpPr>
          <p:spPr>
            <a:xfrm>
              <a:off x="8033711" y="55818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chemeClr val="bg1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28" name="Dowolny kształt 27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38" name="Łącznik prosty 37"/>
          <p:cNvCxnSpPr/>
          <p:nvPr userDrawn="1"/>
        </p:nvCxnSpPr>
        <p:spPr>
          <a:xfrm rot="16200000" flipH="1">
            <a:off x="4152900" y="3790949"/>
            <a:ext cx="4162425" cy="9525"/>
          </a:xfrm>
          <a:prstGeom prst="line">
            <a:avLst/>
          </a:prstGeom>
          <a:ln w="28575">
            <a:solidFill>
              <a:srgbClr val="92D0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PoleTekstowe 273"/>
          <p:cNvSpPr txBox="1"/>
          <p:nvPr/>
        </p:nvSpPr>
        <p:spPr>
          <a:xfrm>
            <a:off x="704849" y="1933485"/>
            <a:ext cx="513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pl-PL" sz="1600" dirty="0" err="1">
                <a:solidFill>
                  <a:schemeClr val="bg1"/>
                </a:solidFill>
                <a:latin typeface="Aller" pitchFamily="2" charset="-18"/>
                <a:ea typeface="Myriad Pro" charset="0"/>
                <a:cs typeface="Myriad Pro" charset="0"/>
              </a:rPr>
              <a:t>Academic</a:t>
            </a:r>
            <a:r>
              <a:rPr lang="pl-PL" sz="1600" dirty="0">
                <a:solidFill>
                  <a:schemeClr val="bg1"/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600" dirty="0" err="1">
                <a:solidFill>
                  <a:schemeClr val="bg1"/>
                </a:solidFill>
                <a:latin typeface="Aller" pitchFamily="2" charset="-18"/>
                <a:ea typeface="Myriad Pro" charset="0"/>
                <a:cs typeface="Myriad Pro" charset="0"/>
              </a:rPr>
              <a:t>year</a:t>
            </a:r>
            <a:r>
              <a:rPr lang="pl-PL" sz="1600" dirty="0">
                <a:solidFill>
                  <a:schemeClr val="bg1"/>
                </a:solidFill>
                <a:latin typeface="Aller" pitchFamily="2" charset="-18"/>
                <a:ea typeface="Myriad Pro" charset="0"/>
                <a:cs typeface="Myriad Pro" charset="0"/>
              </a:rPr>
              <a:t> 2016  </a:t>
            </a:r>
            <a:r>
              <a:rPr lang="pl-PL" sz="3600" dirty="0">
                <a:solidFill>
                  <a:schemeClr val="bg1"/>
                </a:solidFill>
                <a:latin typeface="Aller" pitchFamily="2" charset="-18"/>
                <a:ea typeface="Myriad Pro" charset="0"/>
                <a:cs typeface="Myriad Pro" charset="0"/>
              </a:rPr>
              <a:t>48 260 </a:t>
            </a:r>
            <a:r>
              <a:rPr lang="pl-PL" sz="1600" dirty="0" err="1">
                <a:solidFill>
                  <a:schemeClr val="bg1"/>
                </a:solidFill>
                <a:latin typeface="Aller" pitchFamily="2" charset="-18"/>
                <a:ea typeface="Myriad Pro" charset="0"/>
                <a:cs typeface="Myriad Pro" charset="0"/>
              </a:rPr>
              <a:t>graduates</a:t>
            </a:r>
            <a:endParaRPr lang="pl-PL" sz="1600" dirty="0">
              <a:solidFill>
                <a:schemeClr val="bg1"/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104" name="Pagon 103"/>
          <p:cNvSpPr/>
          <p:nvPr userDrawn="1"/>
        </p:nvSpPr>
        <p:spPr>
          <a:xfrm>
            <a:off x="648342" y="2241496"/>
            <a:ext cx="231723" cy="231723"/>
          </a:xfrm>
          <a:prstGeom prst="chevron">
            <a:avLst/>
          </a:prstGeom>
          <a:solidFill>
            <a:srgbClr val="8DC63F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8" name="Freeform 121"/>
          <p:cNvSpPr>
            <a:spLocks/>
          </p:cNvSpPr>
          <p:nvPr/>
        </p:nvSpPr>
        <p:spPr bwMode="auto">
          <a:xfrm>
            <a:off x="1100871" y="468517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3D66CC"/>
          </a:solidFill>
          <a:ln w="1905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732"/>
            <a:endParaRPr lang="id-ID" sz="1400">
              <a:solidFill>
                <a:srgbClr val="000000"/>
              </a:solidFill>
            </a:endParaRPr>
          </a:p>
        </p:txBody>
      </p:sp>
      <p:sp>
        <p:nvSpPr>
          <p:cNvPr id="108" name="Pagon 107"/>
          <p:cNvSpPr/>
          <p:nvPr userDrawn="1"/>
        </p:nvSpPr>
        <p:spPr>
          <a:xfrm>
            <a:off x="6601467" y="2222446"/>
            <a:ext cx="231723" cy="231723"/>
          </a:xfrm>
          <a:prstGeom prst="chevr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grpSp>
        <p:nvGrpSpPr>
          <p:cNvPr id="3" name="Grupa 108"/>
          <p:cNvGrpSpPr/>
          <p:nvPr userDrawn="1"/>
        </p:nvGrpSpPr>
        <p:grpSpPr>
          <a:xfrm>
            <a:off x="6438900" y="2012061"/>
            <a:ext cx="3249879" cy="2702814"/>
            <a:chOff x="2446070" y="2021586"/>
            <a:chExt cx="3249879" cy="2702814"/>
          </a:xfrm>
        </p:grpSpPr>
        <p:sp>
          <p:nvSpPr>
            <p:cNvPr id="79" name="Prostokąt 78"/>
            <p:cNvSpPr/>
            <p:nvPr/>
          </p:nvSpPr>
          <p:spPr>
            <a:xfrm>
              <a:off x="2446070" y="2021586"/>
              <a:ext cx="3249879" cy="27028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bIns="108000" rtlCol="0" anchor="ctr" anchorCtr="0"/>
            <a:lstStyle/>
            <a:p>
              <a:pPr algn="ctr" defTabSz="685783"/>
              <a:r>
                <a:rPr lang="pl-PL" sz="1600" dirty="0" err="1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Academic</a:t>
              </a:r>
              <a:r>
                <a:rPr lang="pl-PL" sz="1600" dirty="0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 </a:t>
              </a:r>
              <a:r>
                <a:rPr lang="pl-PL" sz="1600" dirty="0" err="1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year</a:t>
              </a:r>
              <a:r>
                <a:rPr lang="pl-PL" sz="1600" dirty="0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 2016/17</a:t>
              </a:r>
            </a:p>
            <a:p>
              <a:pPr algn="ctr" defTabSz="685783"/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r>
                <a:rPr lang="pl-PL" sz="1600" dirty="0" err="1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over</a:t>
              </a:r>
              <a:r>
                <a:rPr lang="pl-PL" sz="1600" dirty="0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 </a:t>
              </a:r>
              <a:r>
                <a:rPr lang="pl-PL" sz="2400" dirty="0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168 </a:t>
              </a:r>
              <a:r>
                <a:rPr lang="pl-PL" sz="1600" dirty="0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K </a:t>
              </a:r>
              <a:r>
                <a:rPr lang="pl-PL" sz="1600" dirty="0" err="1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students</a:t>
              </a:r>
              <a:br>
                <a:rPr lang="pl-PL" sz="1600" dirty="0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</a:br>
              <a:r>
                <a:rPr lang="pl-PL" sz="1600" dirty="0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(</a:t>
              </a:r>
              <a:r>
                <a:rPr lang="pl-PL" sz="1600" dirty="0" err="1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approx</a:t>
              </a:r>
              <a:r>
                <a:rPr lang="pl-PL" sz="1600" dirty="0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. 6 K international)</a:t>
              </a:r>
              <a:br>
                <a:rPr lang="pl-PL" sz="1600" dirty="0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</a:br>
              <a:r>
                <a:rPr lang="pl-PL" sz="1600" dirty="0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2. place </a:t>
              </a:r>
              <a:r>
                <a:rPr lang="pl-PL" sz="1600" dirty="0" err="1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in</a:t>
              </a:r>
              <a:r>
                <a:rPr lang="pl-PL" sz="1600" dirty="0">
                  <a:solidFill>
                    <a:schemeClr val="bg1"/>
                  </a:solidFill>
                  <a:latin typeface="Aller" pitchFamily="2" charset="-18"/>
                  <a:ea typeface="Myriad Pro" charset="0"/>
                  <a:cs typeface="Myriad Pro" charset="0"/>
                </a:rPr>
                <a:t> Poland</a:t>
              </a:r>
            </a:p>
          </p:txBody>
        </p:sp>
        <p:pic>
          <p:nvPicPr>
            <p:cNvPr id="107" name="Obraz 106" descr="szola wyzsza.gif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29000" y="2628900"/>
              <a:ext cx="1352412" cy="962025"/>
            </a:xfrm>
            <a:prstGeom prst="rect">
              <a:avLst/>
            </a:prstGeom>
          </p:spPr>
        </p:pic>
      </p:grpSp>
      <p:graphicFrame>
        <p:nvGraphicFramePr>
          <p:cNvPr id="114" name="Wykres 113"/>
          <p:cNvGraphicFramePr/>
          <p:nvPr userDrawn="1"/>
        </p:nvGraphicFramePr>
        <p:xfrm>
          <a:off x="561975" y="2570692"/>
          <a:ext cx="5162550" cy="313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7984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z tekstem+wypunkt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1009646" y="1028699"/>
            <a:ext cx="7905754" cy="971551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200" b="1" spc="0" baseline="0">
                <a:latin typeface="Aller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Aller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Bold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, 32 </a:t>
            </a:r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pkt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, ciemnoniebieski, Tekst2 25%</a:t>
            </a:r>
          </a:p>
        </p:txBody>
      </p:sp>
      <p:sp>
        <p:nvSpPr>
          <p:cNvPr id="9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1009646" y="2066925"/>
            <a:ext cx="7905754" cy="4581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lvl1pPr>
            <a:lvl2pPr>
              <a:buFont typeface="Arial" pitchFamily="34" charset="0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lvl2pPr>
            <a:lvl3pPr>
              <a:buFont typeface="Arial" pitchFamily="34" charset="0"/>
              <a:buChar char="•"/>
              <a:defRPr sz="180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lvl3pPr>
            <a:lvl4pPr>
              <a:buFont typeface="Arial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lvl4pPr>
            <a:lvl5pPr>
              <a:buFont typeface="Arial" pitchFamily="34" charset="0"/>
              <a:buNone/>
              <a:defRPr sz="160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pl-PL" dirty="0"/>
              <a:t>1. Podsumowanie, </a:t>
            </a:r>
            <a:r>
              <a:rPr lang="pl-PL" dirty="0" err="1"/>
              <a:t>Aller</a:t>
            </a:r>
            <a:r>
              <a:rPr lang="pl-PL" dirty="0"/>
              <a:t> 24 </a:t>
            </a:r>
            <a:r>
              <a:rPr lang="pl-PL" dirty="0" err="1"/>
              <a:t>pkt</a:t>
            </a:r>
            <a:endParaRPr lang="pl-PL" dirty="0"/>
          </a:p>
          <a:p>
            <a:pPr lvl="1"/>
            <a:r>
              <a:rPr lang="pl-PL" dirty="0"/>
              <a:t>W konkursie wzięło udział 81 gmin, które w sumie nadesłały 103 oferty, </a:t>
            </a:r>
            <a:r>
              <a:rPr lang="pl-PL" dirty="0" err="1"/>
              <a:t>Aller</a:t>
            </a:r>
            <a:r>
              <a:rPr lang="pl-PL" dirty="0"/>
              <a:t> 20 </a:t>
            </a:r>
            <a:r>
              <a:rPr lang="pl-PL" dirty="0" err="1"/>
              <a:t>pkt</a:t>
            </a:r>
            <a:endParaRPr lang="pl-PL" dirty="0"/>
          </a:p>
          <a:p>
            <a:pPr lvl="1"/>
            <a:r>
              <a:rPr lang="pl-PL" dirty="0"/>
              <a:t>Najwięcej ofert zgłoszono z województw: wielkopolskiego, mazowieckiego i kujawsko-pomorskiego, </a:t>
            </a:r>
            <a:r>
              <a:rPr lang="pl-PL" dirty="0" err="1"/>
              <a:t>Aller</a:t>
            </a:r>
            <a:r>
              <a:rPr lang="pl-PL" dirty="0"/>
              <a:t> 20 </a:t>
            </a:r>
            <a:r>
              <a:rPr lang="pl-PL" dirty="0" err="1"/>
              <a:t>pkt</a:t>
            </a:r>
            <a:endParaRPr lang="pl-PL" dirty="0"/>
          </a:p>
          <a:p>
            <a:pPr lvl="1"/>
            <a:endParaRPr lang="pl-PL" dirty="0"/>
          </a:p>
          <a:p>
            <a:pPr lvl="0"/>
            <a:r>
              <a:rPr lang="pl-PL" dirty="0"/>
              <a:t>2. Hasło drugie, </a:t>
            </a:r>
            <a:r>
              <a:rPr lang="pl-PL" dirty="0" err="1"/>
              <a:t>Aller</a:t>
            </a:r>
            <a:r>
              <a:rPr lang="pl-PL" dirty="0"/>
              <a:t> 24 </a:t>
            </a:r>
            <a:r>
              <a:rPr lang="pl-PL" dirty="0" err="1"/>
              <a:t>pkt</a:t>
            </a:r>
            <a:endParaRPr lang="pl-PL" dirty="0"/>
          </a:p>
          <a:p>
            <a:pPr lvl="1"/>
            <a:r>
              <a:rPr lang="pl-PL" dirty="0"/>
              <a:t>Drugi poziom, </a:t>
            </a:r>
            <a:r>
              <a:rPr lang="pl-PL" dirty="0" err="1"/>
              <a:t>Aller</a:t>
            </a:r>
            <a:r>
              <a:rPr lang="pl-PL" dirty="0"/>
              <a:t> 20 </a:t>
            </a:r>
            <a:r>
              <a:rPr lang="pl-PL" dirty="0" err="1"/>
              <a:t>pkt</a:t>
            </a:r>
            <a:endParaRPr lang="pl-PL" dirty="0"/>
          </a:p>
          <a:p>
            <a:pPr lvl="2"/>
            <a:r>
              <a:rPr lang="pl-PL" dirty="0"/>
              <a:t>Trzeci poziom, </a:t>
            </a:r>
            <a:r>
              <a:rPr lang="pl-PL" dirty="0" err="1"/>
              <a:t>Aller</a:t>
            </a:r>
            <a:r>
              <a:rPr lang="pl-PL" dirty="0"/>
              <a:t> 18 </a:t>
            </a:r>
            <a:r>
              <a:rPr lang="pl-PL" dirty="0" err="1"/>
              <a:t>pkt</a:t>
            </a:r>
            <a:endParaRPr lang="pl-PL" dirty="0"/>
          </a:p>
          <a:p>
            <a:pPr lvl="3"/>
            <a:r>
              <a:rPr lang="pl-PL" dirty="0"/>
              <a:t>Czwarty poziom, </a:t>
            </a:r>
            <a:r>
              <a:rPr lang="pl-PL" dirty="0" err="1"/>
              <a:t>Aller</a:t>
            </a:r>
            <a:r>
              <a:rPr lang="pl-PL" dirty="0"/>
              <a:t> 16 </a:t>
            </a:r>
            <a:r>
              <a:rPr lang="pl-PL" dirty="0" err="1"/>
              <a:t>pkt</a:t>
            </a:r>
            <a:endParaRPr lang="pl-PL" dirty="0"/>
          </a:p>
        </p:txBody>
      </p:sp>
      <p:sp>
        <p:nvSpPr>
          <p:cNvPr id="21" name="Tytuł 1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6952247" cy="666750"/>
          </a:xfrm>
          <a:noFill/>
          <a:ln>
            <a:noFill/>
          </a:ln>
        </p:spPr>
        <p:txBody>
          <a:bodyPr anchor="t"/>
          <a:lstStyle>
            <a:lvl1pPr algn="l"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l-PL" sz="4000" dirty="0" err="1">
                <a:latin typeface="Aller" pitchFamily="2" charset="-18"/>
              </a:rPr>
              <a:t>Aller</a:t>
            </a:r>
            <a:r>
              <a:rPr lang="pl-PL" sz="4000" dirty="0">
                <a:latin typeface="Aller" pitchFamily="2" charset="-18"/>
              </a:rPr>
              <a:t>, j. niebieski 40%, </a:t>
            </a:r>
            <a:r>
              <a:rPr lang="pl-PL" sz="4000" dirty="0" err="1">
                <a:latin typeface="Aller" pitchFamily="2" charset="-18"/>
              </a:rPr>
              <a:t>40</a:t>
            </a:r>
            <a:r>
              <a:rPr lang="pl-PL" sz="4000" dirty="0">
                <a:latin typeface="Aller" pitchFamily="2" charset="-18"/>
              </a:rPr>
              <a:t> </a:t>
            </a:r>
            <a:r>
              <a:rPr lang="pl-PL" sz="4000" dirty="0" err="1">
                <a:latin typeface="Aller" pitchFamily="2" charset="-18"/>
              </a:rPr>
              <a:t>ptk</a:t>
            </a:r>
            <a:endParaRPr lang="pl-PL" dirty="0"/>
          </a:p>
        </p:txBody>
      </p:sp>
      <p:sp>
        <p:nvSpPr>
          <p:cNvPr id="22" name="Dowolny kształt 21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3" name="Grupa 22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24" name="Dowolny kształt 23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Dowolny kształt 24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Dowolny kształt 25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Dowolny kształt 26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pole tekstowe 27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2210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ona z tekstem+obraz+wypunkt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2162174" y="1028699"/>
            <a:ext cx="6753225" cy="971551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3200" b="1" spc="0" baseline="0">
                <a:latin typeface="Aller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Aller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Bold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, 32 </a:t>
            </a:r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pkt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, ciemnoniebieski, Tekst2 25%</a:t>
            </a:r>
          </a:p>
        </p:txBody>
      </p:sp>
      <p:sp>
        <p:nvSpPr>
          <p:cNvPr id="9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1009646" y="2066925"/>
            <a:ext cx="7905754" cy="45815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lvl1pPr>
            <a:lvl2pPr>
              <a:buFont typeface="Arial" pitchFamily="34" charset="0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lvl2pPr>
            <a:lvl3pPr>
              <a:buFont typeface="Arial" pitchFamily="34" charset="0"/>
              <a:buChar char="•"/>
              <a:defRPr sz="180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lvl3pPr>
            <a:lvl4pPr>
              <a:buFont typeface="Arial" pitchFamily="34" charset="0"/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lvl4pPr>
            <a:lvl5pPr>
              <a:buFont typeface="Arial" pitchFamily="34" charset="0"/>
              <a:buNone/>
              <a:defRPr sz="1600">
                <a:solidFill>
                  <a:schemeClr val="tx2">
                    <a:lumMod val="75000"/>
                  </a:schemeClr>
                </a:solidFill>
                <a:latin typeface="Aller" pitchFamily="2" charset="-1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pl-PL" dirty="0"/>
              <a:t>1. Podsumowanie, </a:t>
            </a:r>
            <a:r>
              <a:rPr lang="pl-PL" dirty="0" err="1"/>
              <a:t>Aller</a:t>
            </a:r>
            <a:r>
              <a:rPr lang="pl-PL" dirty="0"/>
              <a:t> 24 </a:t>
            </a:r>
            <a:r>
              <a:rPr lang="pl-PL" dirty="0" err="1"/>
              <a:t>pkt</a:t>
            </a:r>
            <a:endParaRPr lang="pl-PL" dirty="0"/>
          </a:p>
          <a:p>
            <a:pPr lvl="1"/>
            <a:r>
              <a:rPr lang="pl-PL" dirty="0"/>
              <a:t>W konkursie wzięło udział 81 gmin, które w sumie nadesłały 103 oferty, </a:t>
            </a:r>
            <a:r>
              <a:rPr lang="pl-PL" dirty="0" err="1"/>
              <a:t>Aller</a:t>
            </a:r>
            <a:r>
              <a:rPr lang="pl-PL" dirty="0"/>
              <a:t> 20 </a:t>
            </a:r>
            <a:r>
              <a:rPr lang="pl-PL" dirty="0" err="1"/>
              <a:t>pkt</a:t>
            </a:r>
            <a:endParaRPr lang="pl-PL" dirty="0"/>
          </a:p>
          <a:p>
            <a:pPr lvl="1"/>
            <a:r>
              <a:rPr lang="pl-PL" dirty="0"/>
              <a:t>Najwięcej ofert zgłoszono z województw: wielkopolskiego, mazowieckiego i kujawsko-pomorskiego, </a:t>
            </a:r>
            <a:r>
              <a:rPr lang="pl-PL" dirty="0" err="1"/>
              <a:t>Aller</a:t>
            </a:r>
            <a:r>
              <a:rPr lang="pl-PL" dirty="0"/>
              <a:t> 20 </a:t>
            </a:r>
            <a:r>
              <a:rPr lang="pl-PL" dirty="0" err="1"/>
              <a:t>pkt</a:t>
            </a:r>
            <a:endParaRPr lang="pl-PL" dirty="0"/>
          </a:p>
          <a:p>
            <a:pPr lvl="1"/>
            <a:endParaRPr lang="pl-PL" dirty="0"/>
          </a:p>
          <a:p>
            <a:pPr lvl="0"/>
            <a:r>
              <a:rPr lang="pl-PL" dirty="0"/>
              <a:t>2. Hasło drugie, </a:t>
            </a:r>
            <a:r>
              <a:rPr lang="pl-PL" dirty="0" err="1"/>
              <a:t>Aller</a:t>
            </a:r>
            <a:r>
              <a:rPr lang="pl-PL" dirty="0"/>
              <a:t> 24 </a:t>
            </a:r>
            <a:r>
              <a:rPr lang="pl-PL" dirty="0" err="1"/>
              <a:t>pkt</a:t>
            </a:r>
            <a:endParaRPr lang="pl-PL" dirty="0"/>
          </a:p>
          <a:p>
            <a:pPr lvl="1"/>
            <a:r>
              <a:rPr lang="pl-PL" dirty="0"/>
              <a:t>Drugi poziom, </a:t>
            </a:r>
            <a:r>
              <a:rPr lang="pl-PL" dirty="0" err="1"/>
              <a:t>Aller</a:t>
            </a:r>
            <a:r>
              <a:rPr lang="pl-PL" dirty="0"/>
              <a:t> 20 </a:t>
            </a:r>
            <a:r>
              <a:rPr lang="pl-PL" dirty="0" err="1"/>
              <a:t>pkt</a:t>
            </a:r>
            <a:endParaRPr lang="pl-PL" dirty="0"/>
          </a:p>
          <a:p>
            <a:pPr lvl="2"/>
            <a:r>
              <a:rPr lang="pl-PL" dirty="0"/>
              <a:t>Trzeci poziom, </a:t>
            </a:r>
            <a:r>
              <a:rPr lang="pl-PL" dirty="0" err="1"/>
              <a:t>Aller</a:t>
            </a:r>
            <a:r>
              <a:rPr lang="pl-PL" dirty="0"/>
              <a:t> 18 </a:t>
            </a:r>
            <a:r>
              <a:rPr lang="pl-PL" dirty="0" err="1"/>
              <a:t>pkt</a:t>
            </a:r>
            <a:endParaRPr lang="pl-PL" dirty="0"/>
          </a:p>
          <a:p>
            <a:pPr lvl="3"/>
            <a:r>
              <a:rPr lang="pl-PL" dirty="0"/>
              <a:t>Czwarty poziom, </a:t>
            </a:r>
            <a:r>
              <a:rPr lang="pl-PL" dirty="0" err="1"/>
              <a:t>Aller</a:t>
            </a:r>
            <a:r>
              <a:rPr lang="pl-PL" dirty="0"/>
              <a:t> 16 </a:t>
            </a:r>
            <a:r>
              <a:rPr lang="pl-PL" dirty="0" err="1"/>
              <a:t>pkt</a:t>
            </a:r>
            <a:endParaRPr lang="pl-PL" dirty="0"/>
          </a:p>
        </p:txBody>
      </p:sp>
      <p:sp>
        <p:nvSpPr>
          <p:cNvPr id="21" name="Tytuł 1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6952247" cy="666750"/>
          </a:xfrm>
          <a:noFill/>
          <a:ln>
            <a:noFill/>
          </a:ln>
        </p:spPr>
        <p:txBody>
          <a:bodyPr anchor="t"/>
          <a:lstStyle>
            <a:lvl1pPr algn="l"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l-PL" sz="4000" dirty="0" err="1">
                <a:latin typeface="Aller" pitchFamily="2" charset="-18"/>
              </a:rPr>
              <a:t>Aller</a:t>
            </a:r>
            <a:r>
              <a:rPr lang="pl-PL" sz="4000" dirty="0">
                <a:latin typeface="Aller" pitchFamily="2" charset="-18"/>
              </a:rPr>
              <a:t>, j. niebieski 40%, </a:t>
            </a:r>
            <a:r>
              <a:rPr lang="pl-PL" sz="4000" dirty="0" err="1">
                <a:latin typeface="Aller" pitchFamily="2" charset="-18"/>
              </a:rPr>
              <a:t>40</a:t>
            </a:r>
            <a:r>
              <a:rPr lang="pl-PL" sz="4000" dirty="0">
                <a:latin typeface="Aller" pitchFamily="2" charset="-18"/>
              </a:rPr>
              <a:t> </a:t>
            </a:r>
            <a:r>
              <a:rPr lang="pl-PL" sz="4000" dirty="0" err="1">
                <a:latin typeface="Aller" pitchFamily="2" charset="-18"/>
              </a:rPr>
              <a:t>ptk</a:t>
            </a:r>
            <a:endParaRPr lang="pl-PL" dirty="0"/>
          </a:p>
        </p:txBody>
      </p:sp>
      <p:sp>
        <p:nvSpPr>
          <p:cNvPr id="22" name="Dowolny kształt 21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22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24" name="Dowolny kształt 23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Dowolny kształt 24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Dowolny kształt 25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Dowolny kształt 26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pole tekstowe 27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18" name="Symbol zastępczy obrazu 2"/>
          <p:cNvSpPr>
            <a:spLocks noGrp="1"/>
          </p:cNvSpPr>
          <p:nvPr>
            <p:ph type="pic" idx="1"/>
          </p:nvPr>
        </p:nvSpPr>
        <p:spPr>
          <a:xfrm>
            <a:off x="828675" y="974725"/>
            <a:ext cx="1189208" cy="1082675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375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ona z tekstem+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1009646" y="1514474"/>
            <a:ext cx="7905754" cy="971551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Centrum Business </a:t>
            </a:r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 Małopolska (</a:t>
            </a:r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CeBiM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</p:txBody>
      </p:sp>
      <p:sp>
        <p:nvSpPr>
          <p:cNvPr id="9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1009646" y="2505075"/>
            <a:ext cx="7905754" cy="23145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to wyjątkowa w skali Polski inicjatywa, której celem jest usprawnienie obsługi inwestora </a:t>
            </a:r>
            <a:br>
              <a:rPr lang="pl-PL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i eksportera oraz promocja gospodarcza regionu.</a:t>
            </a:r>
          </a:p>
          <a:p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Centrum Business </a:t>
            </a:r>
            <a:r>
              <a:rPr lang="pl-PL" sz="1600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 Małopolska tworzą: instytucja rozwoju regionalnego – Małopolska Agencja Rozwoju Regionalnego S.A., samorząd regionalny – Województwo Małopolskie i jedna </a:t>
            </a:r>
            <a:br>
              <a:rPr lang="pl-PL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z najważniejszych instytucji wspierających bezpośrednie inwestycje zagraniczne  –  Krakowski Park Technologiczny Sp. z o.o. oraz Małopolskie Parki Przemysłowe Sp. z o.o.</a:t>
            </a:r>
          </a:p>
          <a:p>
            <a:endParaRPr lang="pl-PL" sz="1600" b="1" dirty="0">
              <a:solidFill>
                <a:schemeClr val="tx2">
                  <a:lumMod val="75000"/>
                </a:schemeClr>
              </a:solidFill>
              <a:latin typeface="Aller" pitchFamily="2" charset="-18"/>
            </a:endParaRPr>
          </a:p>
          <a:p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</a:rPr>
              <a:t>To przykład strony z tekstem.</a:t>
            </a:r>
          </a:p>
        </p:txBody>
      </p:sp>
      <p:sp>
        <p:nvSpPr>
          <p:cNvPr id="10" name="Symbol zastępczy obrazu 2"/>
          <p:cNvSpPr>
            <a:spLocks noGrp="1"/>
          </p:cNvSpPr>
          <p:nvPr>
            <p:ph type="pic" idx="1"/>
          </p:nvPr>
        </p:nvSpPr>
        <p:spPr>
          <a:xfrm>
            <a:off x="1009649" y="5181600"/>
            <a:ext cx="1293749" cy="581025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21" name="Tytuł 1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6952247" cy="666750"/>
          </a:xfrm>
          <a:noFill/>
          <a:ln>
            <a:noFill/>
          </a:ln>
        </p:spPr>
        <p:txBody>
          <a:bodyPr anchor="t"/>
          <a:lstStyle>
            <a:lvl1pPr algn="l">
              <a:defRPr sz="4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Tytuł slajdu</a:t>
            </a:r>
            <a:endParaRPr lang="pl-PL" dirty="0"/>
          </a:p>
        </p:txBody>
      </p:sp>
      <p:sp>
        <p:nvSpPr>
          <p:cNvPr id="22" name="Dowolny kształt 21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22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24" name="Dowolny kształt 23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Dowolny kształt 24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Dowolny kształt 25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Dowolny kształt 26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pole tekstowe 27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14" name="Symbol zastępczy obrazu 2"/>
          <p:cNvSpPr>
            <a:spLocks noGrp="1"/>
          </p:cNvSpPr>
          <p:nvPr>
            <p:ph type="pic" idx="13"/>
          </p:nvPr>
        </p:nvSpPr>
        <p:spPr>
          <a:xfrm>
            <a:off x="3028949" y="5114925"/>
            <a:ext cx="1390651" cy="714375"/>
          </a:xfr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15" name="Symbol zastępczy obrazu 2"/>
          <p:cNvSpPr>
            <a:spLocks noGrp="1"/>
          </p:cNvSpPr>
          <p:nvPr>
            <p:ph type="pic" idx="14"/>
          </p:nvPr>
        </p:nvSpPr>
        <p:spPr>
          <a:xfrm>
            <a:off x="5076826" y="5276850"/>
            <a:ext cx="1783959" cy="390524"/>
          </a:xfr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16" name="Symbol zastępczy obrazu 2"/>
          <p:cNvSpPr>
            <a:spLocks noGrp="1"/>
          </p:cNvSpPr>
          <p:nvPr>
            <p:ph type="pic" idx="15"/>
          </p:nvPr>
        </p:nvSpPr>
        <p:spPr>
          <a:xfrm>
            <a:off x="7248524" y="5205412"/>
            <a:ext cx="1721105" cy="533400"/>
          </a:xfr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9092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ze zdjeciem w tle+teks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ytuł 1"/>
          <p:cNvSpPr txBox="1">
            <a:spLocks/>
          </p:cNvSpPr>
          <p:nvPr userDrawn="1"/>
        </p:nvSpPr>
        <p:spPr>
          <a:xfrm>
            <a:off x="0" y="0"/>
            <a:ext cx="9905999" cy="8858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>
              <a:defRPr lang="pl-PL" sz="4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561975" y="2238375"/>
            <a:ext cx="4495800" cy="3743325"/>
          </a:xfrm>
          <a:solidFill>
            <a:schemeClr val="tx2">
              <a:lumMod val="50000"/>
              <a:alpha val="85000"/>
            </a:schemeClr>
          </a:solidFill>
          <a:scene3d>
            <a:camera prst="orthographicFront"/>
            <a:lightRig rig="threePt" dir="t"/>
          </a:scene3d>
          <a:sp3d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pl-PL" dirty="0" err="1">
                <a:latin typeface="Aller" pitchFamily="2" charset="-18"/>
              </a:rPr>
              <a:t>Aller</a:t>
            </a:r>
            <a:r>
              <a:rPr lang="pl-PL" dirty="0">
                <a:latin typeface="Aller" pitchFamily="2" charset="-18"/>
              </a:rPr>
              <a:t>, biały 16 </a:t>
            </a:r>
            <a:r>
              <a:rPr lang="pl-PL" dirty="0" err="1">
                <a:latin typeface="Aller" pitchFamily="2" charset="-18"/>
              </a:rPr>
              <a:t>pkt</a:t>
            </a:r>
            <a:endParaRPr lang="pl-PL" dirty="0">
              <a:latin typeface="Aller" pitchFamily="2" charset="-18"/>
            </a:endParaRPr>
          </a:p>
          <a:p>
            <a:r>
              <a:rPr lang="pl-PL" dirty="0">
                <a:latin typeface="Aller" pitchFamily="2" charset="-18"/>
              </a:rPr>
              <a:t>Centrum Business </a:t>
            </a:r>
            <a:r>
              <a:rPr lang="pl-PL" dirty="0" err="1">
                <a:latin typeface="Aller" pitchFamily="2" charset="-18"/>
              </a:rPr>
              <a:t>in</a:t>
            </a:r>
            <a:r>
              <a:rPr lang="pl-PL" dirty="0">
                <a:latin typeface="Aller" pitchFamily="2" charset="-18"/>
              </a:rPr>
              <a:t> Małopolska (</a:t>
            </a:r>
            <a:r>
              <a:rPr lang="pl-PL" dirty="0" err="1">
                <a:latin typeface="Aller" pitchFamily="2" charset="-18"/>
              </a:rPr>
              <a:t>CeBiM</a:t>
            </a:r>
            <a:r>
              <a:rPr lang="pl-PL" dirty="0">
                <a:latin typeface="Aller" pitchFamily="2" charset="-18"/>
              </a:rPr>
              <a:t>) </a:t>
            </a:r>
          </a:p>
          <a:p>
            <a:r>
              <a:rPr lang="pl-PL" dirty="0">
                <a:latin typeface="Aller" pitchFamily="2" charset="-18"/>
              </a:rPr>
              <a:t>to wyjątkowa w skali Polski inicjatywa, której celem jest usprawnienie obsługi inwestora </a:t>
            </a:r>
            <a:br>
              <a:rPr lang="pl-PL" dirty="0">
                <a:latin typeface="Aller" pitchFamily="2" charset="-18"/>
              </a:rPr>
            </a:br>
            <a:r>
              <a:rPr lang="pl-PL" dirty="0">
                <a:latin typeface="Aller" pitchFamily="2" charset="-18"/>
              </a:rPr>
              <a:t>i eksportera oraz promocja gospodarcza regionu. Centrum Business </a:t>
            </a:r>
            <a:r>
              <a:rPr lang="pl-PL" dirty="0" err="1">
                <a:latin typeface="Aller" pitchFamily="2" charset="-18"/>
              </a:rPr>
              <a:t>in</a:t>
            </a:r>
            <a:r>
              <a:rPr lang="pl-PL" dirty="0">
                <a:latin typeface="Aller" pitchFamily="2" charset="-18"/>
              </a:rPr>
              <a:t> Małopolska tworzą: instytucja rozwoju regionalnego – Małopolska Agencja Rozwoju Regionalnego S.A., samorząd regionalny – Województwo Małopolskie i jedna z najważniejszych instytucji wspierających bezpośrednie inwestycje zagraniczne  –  Krakowski Park Technologiczny Sp. z o.o. oraz Małopolskie Parki Przemysłowe Sp. z o.o.</a:t>
            </a:r>
          </a:p>
          <a:p>
            <a:r>
              <a:rPr lang="pl-PL" b="1" dirty="0">
                <a:latin typeface="Aller" pitchFamily="2" charset="-18"/>
              </a:rPr>
              <a:t>Inny przykład strony  z tekstem i zdjęciem.</a:t>
            </a:r>
          </a:p>
        </p:txBody>
      </p:sp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6952247" cy="666750"/>
          </a:xfr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dirty="0">
                <a:latin typeface="Aller" pitchFamily="2" charset="-18"/>
              </a:rPr>
              <a:t>Tytuł slajdu, </a:t>
            </a:r>
            <a:r>
              <a:rPr lang="pl-PL" dirty="0" err="1">
                <a:latin typeface="Aller" pitchFamily="2" charset="-18"/>
              </a:rPr>
              <a:t>Aller</a:t>
            </a:r>
            <a:r>
              <a:rPr lang="pl-PL" dirty="0">
                <a:latin typeface="Aller" pitchFamily="2" charset="-18"/>
              </a:rPr>
              <a:t> biały 40pkt</a:t>
            </a:r>
            <a:endParaRPr lang="pl-PL" dirty="0"/>
          </a:p>
        </p:txBody>
      </p:sp>
      <p:grpSp>
        <p:nvGrpSpPr>
          <p:cNvPr id="13" name="Grupa 12"/>
          <p:cNvGrpSpPr/>
          <p:nvPr userDrawn="1"/>
        </p:nvGrpSpPr>
        <p:grpSpPr>
          <a:xfrm>
            <a:off x="7862261" y="332652"/>
            <a:ext cx="1862138" cy="487138"/>
            <a:chOff x="7862261" y="332652"/>
            <a:chExt cx="1862138" cy="487138"/>
          </a:xfrm>
        </p:grpSpPr>
        <p:sp>
          <p:nvSpPr>
            <p:cNvPr id="22" name="Dowolny kształt 21"/>
            <p:cNvSpPr/>
            <p:nvPr userDrawn="1"/>
          </p:nvSpPr>
          <p:spPr>
            <a:xfrm>
              <a:off x="7862261" y="38510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Dowolny kształt 22"/>
            <p:cNvSpPr/>
            <p:nvPr userDrawn="1"/>
          </p:nvSpPr>
          <p:spPr>
            <a:xfrm>
              <a:off x="8274716" y="38438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Dowolny kształt 23"/>
            <p:cNvSpPr/>
            <p:nvPr userDrawn="1"/>
          </p:nvSpPr>
          <p:spPr>
            <a:xfrm>
              <a:off x="8406931" y="37864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Dowolny kształt 24"/>
            <p:cNvSpPr/>
            <p:nvPr userDrawn="1"/>
          </p:nvSpPr>
          <p:spPr>
            <a:xfrm>
              <a:off x="8516872" y="33265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ole tekstowe 25"/>
            <p:cNvSpPr txBox="1"/>
            <p:nvPr userDrawn="1"/>
          </p:nvSpPr>
          <p:spPr>
            <a:xfrm>
              <a:off x="8033711" y="55818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chemeClr val="bg1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27" name="Dowolny kształt 26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8858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ona ze zdjeciem w tle+teks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Tytuł 1"/>
          <p:cNvSpPr txBox="1">
            <a:spLocks/>
          </p:cNvSpPr>
          <p:nvPr userDrawn="1"/>
        </p:nvSpPr>
        <p:spPr>
          <a:xfrm>
            <a:off x="0" y="0"/>
            <a:ext cx="9905999" cy="8858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>
              <a:defRPr lang="pl-PL" sz="4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6952247" cy="666750"/>
          </a:xfr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dirty="0" err="1">
                <a:latin typeface="Aller" pitchFamily="2" charset="-18"/>
              </a:rPr>
              <a:t>Education</a:t>
            </a:r>
            <a:endParaRPr lang="pl-PL" dirty="0"/>
          </a:p>
        </p:txBody>
      </p:sp>
      <p:sp>
        <p:nvSpPr>
          <p:cNvPr id="22" name="Dowolny kształt 21"/>
          <p:cNvSpPr/>
          <p:nvPr userDrawn="1"/>
        </p:nvSpPr>
        <p:spPr>
          <a:xfrm>
            <a:off x="7862261" y="385107"/>
            <a:ext cx="440479" cy="400958"/>
          </a:xfrm>
          <a:custGeom>
            <a:avLst/>
            <a:gdLst>
              <a:gd name="connsiteX0" fmla="*/ 1459706 w 1459706"/>
              <a:gd name="connsiteY0" fmla="*/ 0 h 1328738"/>
              <a:gd name="connsiteX1" fmla="*/ 1364456 w 1459706"/>
              <a:gd name="connsiteY1" fmla="*/ 302419 h 1328738"/>
              <a:gd name="connsiteX2" fmla="*/ 0 w 1459706"/>
              <a:gd name="connsiteY2" fmla="*/ 1328738 h 1328738"/>
              <a:gd name="connsiteX3" fmla="*/ 1459706 w 1459706"/>
              <a:gd name="connsiteY3" fmla="*/ 0 h 132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706" h="1328738">
                <a:moveTo>
                  <a:pt x="1459706" y="0"/>
                </a:moveTo>
                <a:lnTo>
                  <a:pt x="1364456" y="302419"/>
                </a:lnTo>
                <a:lnTo>
                  <a:pt x="0" y="1328738"/>
                </a:lnTo>
                <a:lnTo>
                  <a:pt x="14597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Dowolny kształt 22"/>
          <p:cNvSpPr/>
          <p:nvPr userDrawn="1"/>
        </p:nvSpPr>
        <p:spPr>
          <a:xfrm>
            <a:off x="8274716" y="384388"/>
            <a:ext cx="145868" cy="225628"/>
          </a:xfrm>
          <a:custGeom>
            <a:avLst/>
            <a:gdLst>
              <a:gd name="connsiteX0" fmla="*/ 95250 w 483394"/>
              <a:gd name="connsiteY0" fmla="*/ 0 h 893593"/>
              <a:gd name="connsiteX1" fmla="*/ 442913 w 483394"/>
              <a:gd name="connsiteY1" fmla="*/ 311944 h 893593"/>
              <a:gd name="connsiteX2" fmla="*/ 483394 w 483394"/>
              <a:gd name="connsiteY2" fmla="*/ 747712 h 893593"/>
              <a:gd name="connsiteX3" fmla="*/ 0 w 483394"/>
              <a:gd name="connsiteY3" fmla="*/ 300037 h 893593"/>
              <a:gd name="connsiteX4" fmla="*/ 95250 w 483394"/>
              <a:gd name="connsiteY4" fmla="*/ 0 h 893593"/>
              <a:gd name="connsiteX0" fmla="*/ 95250 w 483394"/>
              <a:gd name="connsiteY0" fmla="*/ 0 h 747712"/>
              <a:gd name="connsiteX1" fmla="*/ 442913 w 483394"/>
              <a:gd name="connsiteY1" fmla="*/ 311944 h 747712"/>
              <a:gd name="connsiteX2" fmla="*/ 483394 w 483394"/>
              <a:gd name="connsiteY2" fmla="*/ 747712 h 747712"/>
              <a:gd name="connsiteX3" fmla="*/ 0 w 483394"/>
              <a:gd name="connsiteY3" fmla="*/ 300037 h 747712"/>
              <a:gd name="connsiteX4" fmla="*/ 95250 w 483394"/>
              <a:gd name="connsiteY4" fmla="*/ 0 h 74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394" h="747712">
                <a:moveTo>
                  <a:pt x="95250" y="0"/>
                </a:moveTo>
                <a:lnTo>
                  <a:pt x="442913" y="311944"/>
                </a:lnTo>
                <a:cubicBezTo>
                  <a:pt x="456262" y="457213"/>
                  <a:pt x="483394" y="745955"/>
                  <a:pt x="483394" y="747712"/>
                </a:cubicBezTo>
                <a:lnTo>
                  <a:pt x="0" y="300037"/>
                </a:lnTo>
                <a:lnTo>
                  <a:pt x="952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Dowolny kształt 23"/>
          <p:cNvSpPr/>
          <p:nvPr userDrawn="1"/>
        </p:nvSpPr>
        <p:spPr>
          <a:xfrm>
            <a:off x="8406931" y="378640"/>
            <a:ext cx="122156" cy="232814"/>
          </a:xfrm>
          <a:custGeom>
            <a:avLst/>
            <a:gdLst>
              <a:gd name="connsiteX0" fmla="*/ 366713 w 404813"/>
              <a:gd name="connsiteY0" fmla="*/ 0 h 771525"/>
              <a:gd name="connsiteX1" fmla="*/ 404813 w 404813"/>
              <a:gd name="connsiteY1" fmla="*/ 414337 h 771525"/>
              <a:gd name="connsiteX2" fmla="*/ 45244 w 404813"/>
              <a:gd name="connsiteY2" fmla="*/ 771525 h 771525"/>
              <a:gd name="connsiteX3" fmla="*/ 0 w 404813"/>
              <a:gd name="connsiteY3" fmla="*/ 328612 h 771525"/>
              <a:gd name="connsiteX4" fmla="*/ 366713 w 404813"/>
              <a:gd name="connsiteY4" fmla="*/ 0 h 771525"/>
              <a:gd name="connsiteX0" fmla="*/ 366713 w 404813"/>
              <a:gd name="connsiteY0" fmla="*/ 0 h 771525"/>
              <a:gd name="connsiteX1" fmla="*/ 404813 w 404813"/>
              <a:gd name="connsiteY1" fmla="*/ 414337 h 771525"/>
              <a:gd name="connsiteX2" fmla="*/ 45244 w 404813"/>
              <a:gd name="connsiteY2" fmla="*/ 771525 h 771525"/>
              <a:gd name="connsiteX3" fmla="*/ 0 w 404813"/>
              <a:gd name="connsiteY3" fmla="*/ 328612 h 771525"/>
              <a:gd name="connsiteX4" fmla="*/ 366713 w 404813"/>
              <a:gd name="connsiteY4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813" h="771525">
                <a:moveTo>
                  <a:pt x="366713" y="0"/>
                </a:moveTo>
                <a:cubicBezTo>
                  <a:pt x="379341" y="138119"/>
                  <a:pt x="404813" y="414919"/>
                  <a:pt x="404813" y="414337"/>
                </a:cubicBezTo>
                <a:lnTo>
                  <a:pt x="45244" y="771525"/>
                </a:lnTo>
                <a:lnTo>
                  <a:pt x="0" y="328612"/>
                </a:lnTo>
                <a:lnTo>
                  <a:pt x="36671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Dowolny kształt 24"/>
          <p:cNvSpPr/>
          <p:nvPr userDrawn="1"/>
        </p:nvSpPr>
        <p:spPr>
          <a:xfrm>
            <a:off x="8516872" y="332652"/>
            <a:ext cx="347066" cy="171018"/>
          </a:xfrm>
          <a:custGeom>
            <a:avLst/>
            <a:gdLst>
              <a:gd name="connsiteX0" fmla="*/ 0 w 1150143"/>
              <a:gd name="connsiteY0" fmla="*/ 157162 h 566737"/>
              <a:gd name="connsiteX1" fmla="*/ 1150143 w 1150143"/>
              <a:gd name="connsiteY1" fmla="*/ 0 h 566737"/>
              <a:gd name="connsiteX2" fmla="*/ 38100 w 1150143"/>
              <a:gd name="connsiteY2" fmla="*/ 566737 h 566737"/>
              <a:gd name="connsiteX3" fmla="*/ 0 w 1150143"/>
              <a:gd name="connsiteY3" fmla="*/ 157162 h 56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143" h="566737">
                <a:moveTo>
                  <a:pt x="0" y="157162"/>
                </a:moveTo>
                <a:lnTo>
                  <a:pt x="1150143" y="0"/>
                </a:lnTo>
                <a:lnTo>
                  <a:pt x="38100" y="566737"/>
                </a:lnTo>
                <a:lnTo>
                  <a:pt x="0" y="157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 userDrawn="1"/>
        </p:nvSpPr>
        <p:spPr>
          <a:xfrm>
            <a:off x="8033711" y="558180"/>
            <a:ext cx="1690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0" spc="0" dirty="0">
                <a:solidFill>
                  <a:schemeClr val="bg1"/>
                </a:solidFill>
                <a:latin typeface="Aller" pitchFamily="2" charset="-18"/>
              </a:rPr>
              <a:t>Business </a:t>
            </a:r>
            <a:r>
              <a:rPr lang="pl-PL" sz="1100" b="0" spc="0" dirty="0" err="1">
                <a:solidFill>
                  <a:schemeClr val="bg1"/>
                </a:solidFill>
                <a:latin typeface="Aller" pitchFamily="2" charset="-18"/>
              </a:rPr>
              <a:t>in</a:t>
            </a:r>
            <a:r>
              <a:rPr lang="pl-PL" sz="1100" b="0" spc="0" dirty="0">
                <a:solidFill>
                  <a:schemeClr val="bg1"/>
                </a:solidFill>
                <a:latin typeface="Aller" pitchFamily="2" charset="-18"/>
              </a:rPr>
              <a:t> Małopolska</a:t>
            </a:r>
          </a:p>
        </p:txBody>
      </p:sp>
      <p:sp>
        <p:nvSpPr>
          <p:cNvPr id="27" name="Dowolny kształt 26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 userDrawn="1"/>
        </p:nvSpPr>
        <p:spPr>
          <a:xfrm>
            <a:off x="0" y="2705100"/>
            <a:ext cx="7267575" cy="6381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Tytuł 1"/>
          <p:cNvSpPr txBox="1">
            <a:spLocks/>
          </p:cNvSpPr>
          <p:nvPr userDrawn="1"/>
        </p:nvSpPr>
        <p:spPr>
          <a:xfrm>
            <a:off x="534403" y="2695576"/>
            <a:ext cx="7427342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algn="l">
              <a:lnSpc>
                <a:spcPct val="80000"/>
              </a:lnSpc>
            </a:pPr>
            <a:r>
              <a:rPr lang="pl-PL" sz="4800" b="1" cap="small" spc="0" dirty="0">
                <a:solidFill>
                  <a:srgbClr val="BE0288"/>
                </a:solidFill>
              </a:rPr>
              <a:t>Szkoły wyższe</a:t>
            </a:r>
          </a:p>
        </p:txBody>
      </p:sp>
      <p:sp>
        <p:nvSpPr>
          <p:cNvPr id="21" name="Prostokąt 20"/>
          <p:cNvSpPr/>
          <p:nvPr userDrawn="1"/>
        </p:nvSpPr>
        <p:spPr>
          <a:xfrm>
            <a:off x="0" y="3352800"/>
            <a:ext cx="7267575" cy="638175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Tytuł 1"/>
          <p:cNvSpPr txBox="1">
            <a:spLocks/>
          </p:cNvSpPr>
          <p:nvPr userDrawn="1"/>
        </p:nvSpPr>
        <p:spPr>
          <a:xfrm>
            <a:off x="505828" y="3400426"/>
            <a:ext cx="6485522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l-PL" sz="3200" b="0" cap="small" dirty="0">
                <a:solidFill>
                  <a:schemeClr val="bg1"/>
                </a:solidFill>
                <a:latin typeface="Aller" pitchFamily="2" charset="-18"/>
                <a:ea typeface="Bebas Neue" charset="0"/>
                <a:cs typeface="Bebas Neue" charset="0"/>
              </a:rPr>
              <a:t>30 (23 w </a:t>
            </a:r>
            <a:r>
              <a:rPr lang="pl-PL" sz="3200" b="0" cap="small" dirty="0" err="1">
                <a:solidFill>
                  <a:schemeClr val="bg1"/>
                </a:solidFill>
                <a:latin typeface="Aller" pitchFamily="2" charset="-18"/>
                <a:ea typeface="Bebas Neue" charset="0"/>
                <a:cs typeface="Bebas Neue" charset="0"/>
              </a:rPr>
              <a:t>krakowie</a:t>
            </a:r>
            <a:r>
              <a:rPr lang="pl-PL" sz="3200" b="0" cap="small" dirty="0">
                <a:solidFill>
                  <a:schemeClr val="bg1"/>
                </a:solidFill>
                <a:latin typeface="Aller" pitchFamily="2" charset="-18"/>
                <a:ea typeface="Bebas Neue" charset="0"/>
                <a:cs typeface="Bebas Neue" charset="0"/>
              </a:rPr>
              <a:t>)</a:t>
            </a:r>
          </a:p>
        </p:txBody>
      </p:sp>
      <p:sp>
        <p:nvSpPr>
          <p:cNvPr id="31" name="Prostokąt 30"/>
          <p:cNvSpPr/>
          <p:nvPr userDrawn="1"/>
        </p:nvSpPr>
        <p:spPr>
          <a:xfrm>
            <a:off x="590550" y="4391024"/>
            <a:ext cx="2160000" cy="720000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Aller" pitchFamily="2" charset="-18"/>
              </a:rPr>
              <a:t>Uniwersytet Jagielloński</a:t>
            </a:r>
          </a:p>
        </p:txBody>
      </p:sp>
      <p:sp>
        <p:nvSpPr>
          <p:cNvPr id="32" name="Prostokąt 31"/>
          <p:cNvSpPr/>
          <p:nvPr userDrawn="1"/>
        </p:nvSpPr>
        <p:spPr>
          <a:xfrm>
            <a:off x="2838450" y="4391024"/>
            <a:ext cx="2160000" cy="720000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Aller" pitchFamily="2" charset="-18"/>
              </a:rPr>
              <a:t>Akademia Górniczo-Hutnicza w Krakowie</a:t>
            </a:r>
          </a:p>
        </p:txBody>
      </p:sp>
      <p:sp>
        <p:nvSpPr>
          <p:cNvPr id="33" name="Prostokąt 32"/>
          <p:cNvSpPr/>
          <p:nvPr userDrawn="1"/>
        </p:nvSpPr>
        <p:spPr>
          <a:xfrm>
            <a:off x="5086350" y="4391024"/>
            <a:ext cx="2160000" cy="720000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Aller" pitchFamily="2" charset="-18"/>
              </a:rPr>
              <a:t>Uniwersytet Ekonomiczny w Krakowie</a:t>
            </a:r>
          </a:p>
        </p:txBody>
      </p:sp>
      <p:sp>
        <p:nvSpPr>
          <p:cNvPr id="34" name="Prostokąt 33"/>
          <p:cNvSpPr/>
          <p:nvPr userDrawn="1"/>
        </p:nvSpPr>
        <p:spPr>
          <a:xfrm>
            <a:off x="590550" y="5200649"/>
            <a:ext cx="2160000" cy="720000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Aller" pitchFamily="2" charset="-18"/>
              </a:rPr>
              <a:t>Politechnika Krakowska</a:t>
            </a:r>
          </a:p>
        </p:txBody>
      </p:sp>
      <p:sp>
        <p:nvSpPr>
          <p:cNvPr id="35" name="Prostokąt 34"/>
          <p:cNvSpPr/>
          <p:nvPr userDrawn="1"/>
        </p:nvSpPr>
        <p:spPr>
          <a:xfrm>
            <a:off x="2838450" y="5210174"/>
            <a:ext cx="2160000" cy="720000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Aller" pitchFamily="2" charset="-18"/>
              </a:rPr>
              <a:t>Uniwersytet Pedagogiczny</a:t>
            </a:r>
          </a:p>
        </p:txBody>
      </p:sp>
      <p:sp>
        <p:nvSpPr>
          <p:cNvPr id="36" name="Prostokąt 35"/>
          <p:cNvSpPr/>
          <p:nvPr userDrawn="1"/>
        </p:nvSpPr>
        <p:spPr>
          <a:xfrm>
            <a:off x="5086350" y="5210174"/>
            <a:ext cx="2160000" cy="720000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latin typeface="Aller" pitchFamily="2" charset="-18"/>
              </a:rPr>
              <a:t>Uniwersytet Rolniczy</a:t>
            </a:r>
          </a:p>
        </p:txBody>
      </p:sp>
    </p:spTree>
    <p:extLst>
      <p:ext uri="{BB962C8B-B14F-4D97-AF65-F5344CB8AC3E}">
        <p14:creationId xmlns:p14="http://schemas.microsoft.com/office/powerpoint/2010/main" val="47803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ze zdjęciem i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lipsa 20"/>
          <p:cNvSpPr/>
          <p:nvPr userDrawn="1"/>
        </p:nvSpPr>
        <p:spPr>
          <a:xfrm>
            <a:off x="9096375" y="6286500"/>
            <a:ext cx="419100" cy="409575"/>
          </a:xfrm>
          <a:prstGeom prst="ellipse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6952247" cy="666750"/>
          </a:xfrm>
          <a:noFill/>
          <a:ln>
            <a:noFill/>
          </a:ln>
        </p:spPr>
        <p:txBody>
          <a:bodyPr anchor="t"/>
          <a:lstStyle>
            <a:lvl1pPr algn="l">
              <a:defRPr sz="4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Tytuł slajdu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314826" y="1523999"/>
            <a:ext cx="5095878" cy="9715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Centrum Business </a:t>
            </a:r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 Małopolska (</a:t>
            </a:r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CeBiM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314826" y="2514599"/>
            <a:ext cx="5095878" cy="361156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to wyjątkowa w skali Polski inicjatywa, której celem jest usprawnienie obsługi inwestora </a:t>
            </a:r>
            <a:br>
              <a:rPr lang="pl-PL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i eksportera oraz promocja gospodarcza regionu.</a:t>
            </a:r>
          </a:p>
          <a:p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Centrum Business </a:t>
            </a:r>
            <a:r>
              <a:rPr lang="pl-PL" sz="1600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 Małopolska tworzą: instytucja rozwoju regionalnego – Małopolska Agencja Rozwoju Regionalnego S.A., samorząd regionalny – Województwo Małopolskie i jedna </a:t>
            </a:r>
            <a:br>
              <a:rPr lang="pl-PL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z najważniejszych instytucji wspierających bezpośrednie inwestycje zagraniczne  –  Krakowski Park Technologiczny Sp. z o.o. oraz Małopolskie Parki Przemysłowe Sp. z o.o.</a:t>
            </a:r>
          </a:p>
          <a:p>
            <a:endParaRPr lang="pl-PL" sz="1600" b="1" dirty="0">
              <a:solidFill>
                <a:schemeClr val="tx2">
                  <a:lumMod val="75000"/>
                </a:schemeClr>
              </a:solidFill>
              <a:latin typeface="Aller" pitchFamily="2" charset="-18"/>
            </a:endParaRPr>
          </a:p>
          <a:p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</a:rPr>
              <a:t>Przykład strony z tekstem i zdjęciem.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85775" y="7023105"/>
            <a:ext cx="2311400" cy="365125"/>
          </a:xfrm>
        </p:spPr>
        <p:txBody>
          <a:bodyPr/>
          <a:lstStyle/>
          <a:p>
            <a:fld id="{87726780-076E-4BE9-B7A5-4061C4C66AA0}" type="datetime1">
              <a:rPr lang="pl-PL" smtClean="0"/>
              <a:pPr/>
              <a:t>2022-10-26</a:t>
            </a:fld>
            <a:endParaRPr lang="pl-PL"/>
          </a:p>
        </p:txBody>
      </p:sp>
      <p:sp>
        <p:nvSpPr>
          <p:cNvPr id="17" name="Symbol zastępczy obrazu 2"/>
          <p:cNvSpPr>
            <a:spLocks noGrp="1"/>
          </p:cNvSpPr>
          <p:nvPr>
            <p:ph type="pic" idx="1"/>
          </p:nvPr>
        </p:nvSpPr>
        <p:spPr>
          <a:xfrm>
            <a:off x="542925" y="1536699"/>
            <a:ext cx="3505200" cy="4587875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Dowolny kształt 7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9" name="Grupa 18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9" name="Dowolny kształt 8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Dowolny kształt 9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Dowolny kształt 10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Dowolny kształt 12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ole tekstowe 13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ona ze zdjeciem w tle+teks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0" name="Tytuł 1"/>
          <p:cNvSpPr txBox="1">
            <a:spLocks/>
          </p:cNvSpPr>
          <p:nvPr userDrawn="1"/>
        </p:nvSpPr>
        <p:spPr>
          <a:xfrm>
            <a:off x="0" y="0"/>
            <a:ext cx="9905999" cy="8858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>
              <a:defRPr lang="pl-PL" sz="4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6952247" cy="666750"/>
          </a:xfr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altLang="pl-PL" dirty="0">
                <a:latin typeface="Bebas Neue" panose="020B0606020202050201" pitchFamily="34" charset="-18"/>
              </a:rPr>
              <a:t>Polska Strefa Inwestycji</a:t>
            </a:r>
            <a:endParaRPr lang="pl-PL" dirty="0"/>
          </a:p>
        </p:txBody>
      </p:sp>
      <p:grpSp>
        <p:nvGrpSpPr>
          <p:cNvPr id="37" name="Grupa 36"/>
          <p:cNvGrpSpPr/>
          <p:nvPr userDrawn="1"/>
        </p:nvGrpSpPr>
        <p:grpSpPr>
          <a:xfrm>
            <a:off x="7862261" y="332652"/>
            <a:ext cx="1862138" cy="487138"/>
            <a:chOff x="7862261" y="332652"/>
            <a:chExt cx="1862138" cy="487138"/>
          </a:xfrm>
        </p:grpSpPr>
        <p:sp>
          <p:nvSpPr>
            <p:cNvPr id="22" name="Dowolny kształt 21"/>
            <p:cNvSpPr/>
            <p:nvPr userDrawn="1"/>
          </p:nvSpPr>
          <p:spPr>
            <a:xfrm>
              <a:off x="7862261" y="38510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Dowolny kształt 22"/>
            <p:cNvSpPr/>
            <p:nvPr userDrawn="1"/>
          </p:nvSpPr>
          <p:spPr>
            <a:xfrm>
              <a:off x="8274716" y="38438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Dowolny kształt 23"/>
            <p:cNvSpPr/>
            <p:nvPr userDrawn="1"/>
          </p:nvSpPr>
          <p:spPr>
            <a:xfrm>
              <a:off x="8406931" y="37864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Dowolny kształt 24"/>
            <p:cNvSpPr/>
            <p:nvPr userDrawn="1"/>
          </p:nvSpPr>
          <p:spPr>
            <a:xfrm>
              <a:off x="8516872" y="33265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ole tekstowe 25"/>
            <p:cNvSpPr txBox="1"/>
            <p:nvPr userDrawn="1"/>
          </p:nvSpPr>
          <p:spPr>
            <a:xfrm>
              <a:off x="8033711" y="55818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chemeClr val="bg1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27" name="Dowolny kształt 26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4482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rona ze zdjeciem w tle+tekst">
    <p:bg>
      <p:bgPr>
        <a:blipFill dpi="0" rotWithShape="1">
          <a:blip r:embed="rId2" cstate="screen">
            <a:alphaModFix amt="9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0" name="Tytuł 1"/>
          <p:cNvSpPr txBox="1">
            <a:spLocks/>
          </p:cNvSpPr>
          <p:nvPr userDrawn="1"/>
        </p:nvSpPr>
        <p:spPr>
          <a:xfrm>
            <a:off x="0" y="0"/>
            <a:ext cx="9905999" cy="8858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>
              <a:defRPr lang="pl-PL" sz="4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upa 36"/>
          <p:cNvGrpSpPr/>
          <p:nvPr userDrawn="1"/>
        </p:nvGrpSpPr>
        <p:grpSpPr>
          <a:xfrm>
            <a:off x="7862261" y="332652"/>
            <a:ext cx="1862138" cy="487138"/>
            <a:chOff x="7862261" y="332652"/>
            <a:chExt cx="1862138" cy="487138"/>
          </a:xfrm>
        </p:grpSpPr>
        <p:sp>
          <p:nvSpPr>
            <p:cNvPr id="22" name="Dowolny kształt 21"/>
            <p:cNvSpPr/>
            <p:nvPr userDrawn="1"/>
          </p:nvSpPr>
          <p:spPr>
            <a:xfrm>
              <a:off x="7862261" y="38510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Dowolny kształt 22"/>
            <p:cNvSpPr/>
            <p:nvPr userDrawn="1"/>
          </p:nvSpPr>
          <p:spPr>
            <a:xfrm>
              <a:off x="8274716" y="38438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Dowolny kształt 23"/>
            <p:cNvSpPr/>
            <p:nvPr userDrawn="1"/>
          </p:nvSpPr>
          <p:spPr>
            <a:xfrm>
              <a:off x="8406931" y="37864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Dowolny kształt 24"/>
            <p:cNvSpPr/>
            <p:nvPr userDrawn="1"/>
          </p:nvSpPr>
          <p:spPr>
            <a:xfrm>
              <a:off x="8516872" y="33265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ole tekstowe 25"/>
            <p:cNvSpPr txBox="1"/>
            <p:nvPr userDrawn="1"/>
          </p:nvSpPr>
          <p:spPr>
            <a:xfrm>
              <a:off x="8033711" y="55818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chemeClr val="bg1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27" name="Dowolny kształt 26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6952247" cy="666750"/>
          </a:xfr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altLang="pl-PL" dirty="0">
                <a:latin typeface="Bebas Neue" panose="020B0606020202050201" pitchFamily="34" charset="-18"/>
              </a:rPr>
              <a:t>Pomoc publiczna</a:t>
            </a:r>
            <a:endParaRPr lang="pl-PL" dirty="0"/>
          </a:p>
        </p:txBody>
      </p:sp>
      <p:pic>
        <p:nvPicPr>
          <p:cNvPr id="17" name="Obraz 16" descr="mapka Malopolska02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825" y="1033463"/>
            <a:ext cx="842275" cy="7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22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rona ze zdjeciem w tle+tekst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0" name="Tytuł 1"/>
          <p:cNvSpPr txBox="1">
            <a:spLocks/>
          </p:cNvSpPr>
          <p:nvPr userDrawn="1"/>
        </p:nvSpPr>
        <p:spPr>
          <a:xfrm>
            <a:off x="0" y="0"/>
            <a:ext cx="9905999" cy="8858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>
              <a:defRPr lang="pl-PL" sz="4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upa 36"/>
          <p:cNvGrpSpPr/>
          <p:nvPr userDrawn="1"/>
        </p:nvGrpSpPr>
        <p:grpSpPr>
          <a:xfrm>
            <a:off x="7862261" y="332652"/>
            <a:ext cx="1862138" cy="487138"/>
            <a:chOff x="7862261" y="332652"/>
            <a:chExt cx="1862138" cy="487138"/>
          </a:xfrm>
        </p:grpSpPr>
        <p:sp>
          <p:nvSpPr>
            <p:cNvPr id="22" name="Dowolny kształt 21"/>
            <p:cNvSpPr/>
            <p:nvPr userDrawn="1"/>
          </p:nvSpPr>
          <p:spPr>
            <a:xfrm>
              <a:off x="7862261" y="38510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Dowolny kształt 22"/>
            <p:cNvSpPr/>
            <p:nvPr userDrawn="1"/>
          </p:nvSpPr>
          <p:spPr>
            <a:xfrm>
              <a:off x="8274716" y="38438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Dowolny kształt 23"/>
            <p:cNvSpPr/>
            <p:nvPr userDrawn="1"/>
          </p:nvSpPr>
          <p:spPr>
            <a:xfrm>
              <a:off x="8406931" y="37864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Dowolny kształt 24"/>
            <p:cNvSpPr/>
            <p:nvPr userDrawn="1"/>
          </p:nvSpPr>
          <p:spPr>
            <a:xfrm>
              <a:off x="8516872" y="33265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ole tekstowe 25"/>
            <p:cNvSpPr txBox="1"/>
            <p:nvPr userDrawn="1"/>
          </p:nvSpPr>
          <p:spPr>
            <a:xfrm>
              <a:off x="8033711" y="55818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chemeClr val="bg1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27" name="Dowolny kształt 26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ytuł 1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6952247" cy="666750"/>
          </a:xfr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altLang="pl-PL" dirty="0">
                <a:latin typeface="Bebas Neue" panose="020B0606020202050201" pitchFamily="34" charset="-18"/>
              </a:rPr>
              <a:t>Pomoc publiczna</a:t>
            </a:r>
            <a:endParaRPr lang="pl-PL" dirty="0"/>
          </a:p>
        </p:txBody>
      </p:sp>
      <p:pic>
        <p:nvPicPr>
          <p:cNvPr id="17" name="Obraz 16" descr="mapka Malopolska02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825" y="1033463"/>
            <a:ext cx="842275" cy="7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787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rona ze zdjeciem w tle+teks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6952247" cy="666750"/>
          </a:xfr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pl-PL" altLang="pl-PL" dirty="0">
                <a:latin typeface="Bebas Neue" panose="020B0606020202050201" pitchFamily="34" charset="-18"/>
              </a:rPr>
              <a:t>Polska Strefa Inwestycji</a:t>
            </a:r>
            <a:endParaRPr lang="pl-PL" dirty="0"/>
          </a:p>
        </p:txBody>
      </p:sp>
      <p:grpSp>
        <p:nvGrpSpPr>
          <p:cNvPr id="2" name="Grupa 36"/>
          <p:cNvGrpSpPr/>
          <p:nvPr userDrawn="1"/>
        </p:nvGrpSpPr>
        <p:grpSpPr>
          <a:xfrm>
            <a:off x="7862261" y="332652"/>
            <a:ext cx="1862138" cy="487138"/>
            <a:chOff x="7862261" y="332652"/>
            <a:chExt cx="1862138" cy="487138"/>
          </a:xfrm>
        </p:grpSpPr>
        <p:sp>
          <p:nvSpPr>
            <p:cNvPr id="22" name="Dowolny kształt 21"/>
            <p:cNvSpPr/>
            <p:nvPr userDrawn="1"/>
          </p:nvSpPr>
          <p:spPr>
            <a:xfrm>
              <a:off x="7862261" y="38510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Dowolny kształt 22"/>
            <p:cNvSpPr/>
            <p:nvPr userDrawn="1"/>
          </p:nvSpPr>
          <p:spPr>
            <a:xfrm>
              <a:off x="8274716" y="38438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Dowolny kształt 23"/>
            <p:cNvSpPr/>
            <p:nvPr userDrawn="1"/>
          </p:nvSpPr>
          <p:spPr>
            <a:xfrm>
              <a:off x="8406931" y="37864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Dowolny kształt 24"/>
            <p:cNvSpPr/>
            <p:nvPr userDrawn="1"/>
          </p:nvSpPr>
          <p:spPr>
            <a:xfrm>
              <a:off x="8516872" y="33265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ole tekstowe 25"/>
            <p:cNvSpPr txBox="1"/>
            <p:nvPr userDrawn="1"/>
          </p:nvSpPr>
          <p:spPr>
            <a:xfrm>
              <a:off x="8033711" y="55818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chemeClr val="bg1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chemeClr val="bg1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27" name="Dowolny kształt 26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 descr="nowe przedsiebiorstwo kopia.gi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2000" y="2562225"/>
            <a:ext cx="1002674" cy="962025"/>
          </a:xfrm>
          <a:prstGeom prst="rect">
            <a:avLst/>
          </a:prstGeom>
        </p:spPr>
      </p:pic>
      <p:pic>
        <p:nvPicPr>
          <p:cNvPr id="17" name="Obraz 16" descr="zdolnosci prod kopia.gif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24237" y="2752725"/>
            <a:ext cx="973590" cy="771525"/>
          </a:xfrm>
          <a:prstGeom prst="rect">
            <a:avLst/>
          </a:prstGeom>
        </p:spPr>
      </p:pic>
      <p:pic>
        <p:nvPicPr>
          <p:cNvPr id="19" name="Obraz 18" descr="nowy produkt kopia.gif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800726" y="2819399"/>
            <a:ext cx="1009997" cy="7715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Obraz 19" descr="innowacje, kopia.gif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6701" y="2733675"/>
            <a:ext cx="976156" cy="96981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33" name="Łącznik prosty 32"/>
          <p:cNvCxnSpPr/>
          <p:nvPr userDrawn="1"/>
        </p:nvCxnSpPr>
        <p:spPr>
          <a:xfrm rot="5400000">
            <a:off x="1943100" y="4257675"/>
            <a:ext cx="14097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33"/>
          <p:cNvCxnSpPr/>
          <p:nvPr userDrawn="1"/>
        </p:nvCxnSpPr>
        <p:spPr>
          <a:xfrm rot="5400000">
            <a:off x="4257675" y="4257675"/>
            <a:ext cx="14097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34"/>
          <p:cNvCxnSpPr/>
          <p:nvPr userDrawn="1"/>
        </p:nvCxnSpPr>
        <p:spPr>
          <a:xfrm rot="5400000">
            <a:off x="6743700" y="4257675"/>
            <a:ext cx="1409700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5061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ostatn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olny kształt 10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Dowolny kształt 11"/>
          <p:cNvSpPr/>
          <p:nvPr userDrawn="1"/>
        </p:nvSpPr>
        <p:spPr>
          <a:xfrm>
            <a:off x="7862261" y="385107"/>
            <a:ext cx="440479" cy="400958"/>
          </a:xfrm>
          <a:custGeom>
            <a:avLst/>
            <a:gdLst>
              <a:gd name="connsiteX0" fmla="*/ 1459706 w 1459706"/>
              <a:gd name="connsiteY0" fmla="*/ 0 h 1328738"/>
              <a:gd name="connsiteX1" fmla="*/ 1364456 w 1459706"/>
              <a:gd name="connsiteY1" fmla="*/ 302419 h 1328738"/>
              <a:gd name="connsiteX2" fmla="*/ 0 w 1459706"/>
              <a:gd name="connsiteY2" fmla="*/ 1328738 h 1328738"/>
              <a:gd name="connsiteX3" fmla="*/ 1459706 w 1459706"/>
              <a:gd name="connsiteY3" fmla="*/ 0 h 132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706" h="1328738">
                <a:moveTo>
                  <a:pt x="1459706" y="0"/>
                </a:moveTo>
                <a:lnTo>
                  <a:pt x="1364456" y="302419"/>
                </a:lnTo>
                <a:lnTo>
                  <a:pt x="0" y="1328738"/>
                </a:lnTo>
                <a:lnTo>
                  <a:pt x="14597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Dowolny kształt 12"/>
          <p:cNvSpPr/>
          <p:nvPr userDrawn="1"/>
        </p:nvSpPr>
        <p:spPr>
          <a:xfrm>
            <a:off x="8274716" y="384388"/>
            <a:ext cx="145868" cy="225628"/>
          </a:xfrm>
          <a:custGeom>
            <a:avLst/>
            <a:gdLst>
              <a:gd name="connsiteX0" fmla="*/ 95250 w 483394"/>
              <a:gd name="connsiteY0" fmla="*/ 0 h 893593"/>
              <a:gd name="connsiteX1" fmla="*/ 442913 w 483394"/>
              <a:gd name="connsiteY1" fmla="*/ 311944 h 893593"/>
              <a:gd name="connsiteX2" fmla="*/ 483394 w 483394"/>
              <a:gd name="connsiteY2" fmla="*/ 747712 h 893593"/>
              <a:gd name="connsiteX3" fmla="*/ 0 w 483394"/>
              <a:gd name="connsiteY3" fmla="*/ 300037 h 893593"/>
              <a:gd name="connsiteX4" fmla="*/ 95250 w 483394"/>
              <a:gd name="connsiteY4" fmla="*/ 0 h 893593"/>
              <a:gd name="connsiteX0" fmla="*/ 95250 w 483394"/>
              <a:gd name="connsiteY0" fmla="*/ 0 h 747712"/>
              <a:gd name="connsiteX1" fmla="*/ 442913 w 483394"/>
              <a:gd name="connsiteY1" fmla="*/ 311944 h 747712"/>
              <a:gd name="connsiteX2" fmla="*/ 483394 w 483394"/>
              <a:gd name="connsiteY2" fmla="*/ 747712 h 747712"/>
              <a:gd name="connsiteX3" fmla="*/ 0 w 483394"/>
              <a:gd name="connsiteY3" fmla="*/ 300037 h 747712"/>
              <a:gd name="connsiteX4" fmla="*/ 95250 w 483394"/>
              <a:gd name="connsiteY4" fmla="*/ 0 h 74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394" h="747712">
                <a:moveTo>
                  <a:pt x="95250" y="0"/>
                </a:moveTo>
                <a:lnTo>
                  <a:pt x="442913" y="311944"/>
                </a:lnTo>
                <a:cubicBezTo>
                  <a:pt x="456262" y="457213"/>
                  <a:pt x="483394" y="745955"/>
                  <a:pt x="483394" y="747712"/>
                </a:cubicBezTo>
                <a:lnTo>
                  <a:pt x="0" y="300037"/>
                </a:lnTo>
                <a:lnTo>
                  <a:pt x="952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Dowolny kształt 13"/>
          <p:cNvSpPr/>
          <p:nvPr userDrawn="1"/>
        </p:nvSpPr>
        <p:spPr>
          <a:xfrm>
            <a:off x="8406931" y="378640"/>
            <a:ext cx="122156" cy="232814"/>
          </a:xfrm>
          <a:custGeom>
            <a:avLst/>
            <a:gdLst>
              <a:gd name="connsiteX0" fmla="*/ 366713 w 404813"/>
              <a:gd name="connsiteY0" fmla="*/ 0 h 771525"/>
              <a:gd name="connsiteX1" fmla="*/ 404813 w 404813"/>
              <a:gd name="connsiteY1" fmla="*/ 414337 h 771525"/>
              <a:gd name="connsiteX2" fmla="*/ 45244 w 404813"/>
              <a:gd name="connsiteY2" fmla="*/ 771525 h 771525"/>
              <a:gd name="connsiteX3" fmla="*/ 0 w 404813"/>
              <a:gd name="connsiteY3" fmla="*/ 328612 h 771525"/>
              <a:gd name="connsiteX4" fmla="*/ 366713 w 404813"/>
              <a:gd name="connsiteY4" fmla="*/ 0 h 771525"/>
              <a:gd name="connsiteX0" fmla="*/ 366713 w 404813"/>
              <a:gd name="connsiteY0" fmla="*/ 0 h 771525"/>
              <a:gd name="connsiteX1" fmla="*/ 404813 w 404813"/>
              <a:gd name="connsiteY1" fmla="*/ 414337 h 771525"/>
              <a:gd name="connsiteX2" fmla="*/ 45244 w 404813"/>
              <a:gd name="connsiteY2" fmla="*/ 771525 h 771525"/>
              <a:gd name="connsiteX3" fmla="*/ 0 w 404813"/>
              <a:gd name="connsiteY3" fmla="*/ 328612 h 771525"/>
              <a:gd name="connsiteX4" fmla="*/ 366713 w 404813"/>
              <a:gd name="connsiteY4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813" h="771525">
                <a:moveTo>
                  <a:pt x="366713" y="0"/>
                </a:moveTo>
                <a:cubicBezTo>
                  <a:pt x="379341" y="138119"/>
                  <a:pt x="404813" y="414919"/>
                  <a:pt x="404813" y="414337"/>
                </a:cubicBezTo>
                <a:lnTo>
                  <a:pt x="45244" y="771525"/>
                </a:lnTo>
                <a:lnTo>
                  <a:pt x="0" y="328612"/>
                </a:lnTo>
                <a:lnTo>
                  <a:pt x="36671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Dowolny kształt 14"/>
          <p:cNvSpPr/>
          <p:nvPr userDrawn="1"/>
        </p:nvSpPr>
        <p:spPr>
          <a:xfrm>
            <a:off x="8516872" y="332652"/>
            <a:ext cx="347066" cy="171018"/>
          </a:xfrm>
          <a:custGeom>
            <a:avLst/>
            <a:gdLst>
              <a:gd name="connsiteX0" fmla="*/ 0 w 1150143"/>
              <a:gd name="connsiteY0" fmla="*/ 157162 h 566737"/>
              <a:gd name="connsiteX1" fmla="*/ 1150143 w 1150143"/>
              <a:gd name="connsiteY1" fmla="*/ 0 h 566737"/>
              <a:gd name="connsiteX2" fmla="*/ 38100 w 1150143"/>
              <a:gd name="connsiteY2" fmla="*/ 566737 h 566737"/>
              <a:gd name="connsiteX3" fmla="*/ 0 w 1150143"/>
              <a:gd name="connsiteY3" fmla="*/ 157162 h 56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143" h="566737">
                <a:moveTo>
                  <a:pt x="0" y="157162"/>
                </a:moveTo>
                <a:lnTo>
                  <a:pt x="1150143" y="0"/>
                </a:lnTo>
                <a:lnTo>
                  <a:pt x="38100" y="566737"/>
                </a:lnTo>
                <a:lnTo>
                  <a:pt x="0" y="157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 userDrawn="1"/>
        </p:nvSpPr>
        <p:spPr>
          <a:xfrm>
            <a:off x="8033711" y="558180"/>
            <a:ext cx="1690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0" spc="0" dirty="0">
                <a:solidFill>
                  <a:schemeClr val="bg1"/>
                </a:solidFill>
                <a:latin typeface="Aller" pitchFamily="2" charset="-18"/>
              </a:rPr>
              <a:t>Business </a:t>
            </a:r>
            <a:r>
              <a:rPr lang="pl-PL" sz="1100" b="0" spc="0" dirty="0" err="1">
                <a:solidFill>
                  <a:schemeClr val="bg1"/>
                </a:solidFill>
                <a:latin typeface="Aller" pitchFamily="2" charset="-18"/>
              </a:rPr>
              <a:t>in</a:t>
            </a:r>
            <a:r>
              <a:rPr lang="pl-PL" sz="1100" b="0" spc="0" dirty="0">
                <a:solidFill>
                  <a:schemeClr val="bg1"/>
                </a:solidFill>
                <a:latin typeface="Aller" pitchFamily="2" charset="-18"/>
              </a:rPr>
              <a:t> Małopolska</a:t>
            </a:r>
          </a:p>
        </p:txBody>
      </p:sp>
      <p:sp>
        <p:nvSpPr>
          <p:cNvPr id="8" name="Tytuł 1"/>
          <p:cNvSpPr>
            <a:spLocks noGrp="1"/>
          </p:cNvSpPr>
          <p:nvPr>
            <p:ph type="title" hasCustomPrompt="1"/>
          </p:nvPr>
        </p:nvSpPr>
        <p:spPr>
          <a:xfrm>
            <a:off x="705854" y="4962525"/>
            <a:ext cx="4828172" cy="1257299"/>
          </a:xfr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pl-PL" altLang="pl-PL" dirty="0">
                <a:latin typeface="Bebas Neue" panose="020B0606020202050201" pitchFamily="34" charset="-18"/>
              </a:rPr>
              <a:t>Podtytuł, </a:t>
            </a:r>
            <a:r>
              <a:rPr lang="pl-PL" altLang="pl-PL" dirty="0" err="1">
                <a:latin typeface="Bebas Neue" panose="020B0606020202050201" pitchFamily="34" charset="-18"/>
              </a:rPr>
              <a:t>Aller</a:t>
            </a:r>
            <a:r>
              <a:rPr lang="pl-PL" altLang="pl-PL" dirty="0">
                <a:latin typeface="Bebas Neue" panose="020B0606020202050201" pitchFamily="34" charset="-18"/>
              </a:rPr>
              <a:t> 32 </a:t>
            </a:r>
            <a:r>
              <a:rPr lang="pl-PL" altLang="pl-PL" dirty="0" err="1">
                <a:latin typeface="Bebas Neue" panose="020B0606020202050201" pitchFamily="34" charset="-18"/>
              </a:rPr>
              <a:t>pkt</a:t>
            </a:r>
            <a:endParaRPr lang="pl-PL" dirty="0"/>
          </a:p>
        </p:txBody>
      </p:sp>
      <p:sp>
        <p:nvSpPr>
          <p:cNvPr id="9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714375" y="6356355"/>
            <a:ext cx="23114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fld id="{15BBE115-3B2B-48C5-83D3-035ACB080EBA}" type="datetime1">
              <a:rPr lang="pl-PL" smtClean="0"/>
              <a:pPr/>
              <a:t>2022-10-26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0191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E115-3B2B-48C5-83D3-035ACB080EBA}" type="datetime1">
              <a:rPr lang="pl-PL" smtClean="0"/>
              <a:pPr/>
              <a:t>2022-10-26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389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z tekstem+obra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1009646" y="1514474"/>
            <a:ext cx="7905754" cy="971551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Centrum Business </a:t>
            </a:r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 Małopolska (</a:t>
            </a:r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CeBiM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</p:txBody>
      </p:sp>
      <p:sp>
        <p:nvSpPr>
          <p:cNvPr id="9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1009646" y="2505075"/>
            <a:ext cx="7905754" cy="23145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to wyjątkowa w skali Polski inicjatywa, której celem jest usprawnienie obsługi inwestora </a:t>
            </a:r>
            <a:br>
              <a:rPr lang="pl-PL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i eksportera oraz promocja gospodarcza regionu.</a:t>
            </a:r>
          </a:p>
          <a:p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Centrum Business </a:t>
            </a:r>
            <a:r>
              <a:rPr lang="pl-PL" sz="1600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 Małopolska tworzą: instytucja rozwoju regionalnego – Małopolska Agencja Rozwoju Regionalnego S.A., samorząd regionalny – Województwo Małopolskie i jedna </a:t>
            </a:r>
            <a:br>
              <a:rPr lang="pl-PL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z najważniejszych instytucji wspierających bezpośrednie inwestycje zagraniczne  –  Krakowski Park Technologiczny Sp. z o.o. oraz Małopolskie Parki Przemysłowe Sp. z o.o.</a:t>
            </a:r>
          </a:p>
          <a:p>
            <a:endParaRPr lang="pl-PL" sz="1600" b="1" dirty="0">
              <a:solidFill>
                <a:schemeClr val="tx2">
                  <a:lumMod val="75000"/>
                </a:schemeClr>
              </a:solidFill>
              <a:latin typeface="Aller" pitchFamily="2" charset="-18"/>
            </a:endParaRPr>
          </a:p>
          <a:p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</a:rPr>
              <a:t>To przykład strony z tekstem.</a:t>
            </a:r>
          </a:p>
        </p:txBody>
      </p:sp>
      <p:sp>
        <p:nvSpPr>
          <p:cNvPr id="10" name="Symbol zastępczy obrazu 2"/>
          <p:cNvSpPr>
            <a:spLocks noGrp="1"/>
          </p:cNvSpPr>
          <p:nvPr>
            <p:ph type="pic" idx="1"/>
          </p:nvPr>
        </p:nvSpPr>
        <p:spPr>
          <a:xfrm>
            <a:off x="1857375" y="4924425"/>
            <a:ext cx="6105524" cy="1162049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21" name="Tytuł 1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6952247" cy="666750"/>
          </a:xfrm>
          <a:noFill/>
          <a:ln>
            <a:noFill/>
          </a:ln>
        </p:spPr>
        <p:txBody>
          <a:bodyPr anchor="t"/>
          <a:lstStyle>
            <a:lvl1pPr algn="l">
              <a:defRPr sz="4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Tytuł slajdu</a:t>
            </a:r>
            <a:endParaRPr lang="pl-PL" dirty="0"/>
          </a:p>
        </p:txBody>
      </p:sp>
      <p:sp>
        <p:nvSpPr>
          <p:cNvPr id="22" name="Dowolny kształt 21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3" name="Grupa 22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24" name="Dowolny kształt 23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Dowolny kształt 24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Dowolny kształt 25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Dowolny kształt 26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8" name="pole tekstowe 27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  <p:sp>
        <p:nvSpPr>
          <p:cNvPr id="29" name="Elipsa 28"/>
          <p:cNvSpPr/>
          <p:nvPr userDrawn="1"/>
        </p:nvSpPr>
        <p:spPr>
          <a:xfrm>
            <a:off x="9096375" y="6286500"/>
            <a:ext cx="419100" cy="409575"/>
          </a:xfrm>
          <a:prstGeom prst="ellipse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ze zdjeciem w tle+teks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 txBox="1">
            <a:spLocks/>
          </p:cNvSpPr>
          <p:nvPr userDrawn="1"/>
        </p:nvSpPr>
        <p:spPr>
          <a:xfrm>
            <a:off x="0" y="0"/>
            <a:ext cx="9905999" cy="88582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>
              <a:defRPr lang="pl-PL" sz="4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561975" y="2238375"/>
            <a:ext cx="4495800" cy="3743325"/>
          </a:xfrm>
          <a:solidFill>
            <a:schemeClr val="tx2">
              <a:lumMod val="50000"/>
              <a:alpha val="85000"/>
            </a:schemeClr>
          </a:solidFill>
          <a:scene3d>
            <a:camera prst="orthographicFront"/>
            <a:lightRig rig="threePt" dir="t"/>
          </a:scene3d>
          <a:sp3d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16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to wyjątkowa w skali Polski inicjatywa, której celem jest usprawnienie obsługi inwestora </a:t>
            </a:r>
            <a:br>
              <a:rPr lang="pl-PL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i eksportera oraz promocja gospodarcza regionu.</a:t>
            </a:r>
          </a:p>
          <a:p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Centrum Business </a:t>
            </a:r>
            <a:r>
              <a:rPr lang="pl-PL" sz="1600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 Małopolska tworzą: instytucja rozwoju regionalnego – Małopolska Agencja Rozwoju Regionalnego S.A., samorząd regionalny – Województwo Małopolskie i jedna </a:t>
            </a:r>
            <a:br>
              <a:rPr lang="pl-PL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z najważniejszych instytucji wspierających bezpośrednie inwestycje zagraniczne  –  Krakowski Park Technologiczny Sp. z o.o. oraz Małopolskie Parki Przemysłowe Sp. z o.o.</a:t>
            </a:r>
          </a:p>
          <a:p>
            <a:endParaRPr lang="pl-PL" sz="1600" b="1" dirty="0">
              <a:solidFill>
                <a:schemeClr val="tx2">
                  <a:lumMod val="75000"/>
                </a:schemeClr>
              </a:solidFill>
              <a:latin typeface="Aller" pitchFamily="2" charset="-18"/>
            </a:endParaRPr>
          </a:p>
          <a:p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</a:rPr>
              <a:t>To przykład strony z tekstem.</a:t>
            </a:r>
          </a:p>
        </p:txBody>
      </p:sp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6952247" cy="666750"/>
          </a:xfrm>
          <a:noFill/>
          <a:ln>
            <a:noFill/>
          </a:ln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Tytuł slajdu</a:t>
            </a:r>
            <a:endParaRPr lang="pl-PL" dirty="0"/>
          </a:p>
        </p:txBody>
      </p:sp>
      <p:sp>
        <p:nvSpPr>
          <p:cNvPr id="22" name="Dowolny kształt 21"/>
          <p:cNvSpPr/>
          <p:nvPr userDrawn="1"/>
        </p:nvSpPr>
        <p:spPr>
          <a:xfrm>
            <a:off x="7862261" y="385107"/>
            <a:ext cx="440479" cy="400958"/>
          </a:xfrm>
          <a:custGeom>
            <a:avLst/>
            <a:gdLst>
              <a:gd name="connsiteX0" fmla="*/ 1459706 w 1459706"/>
              <a:gd name="connsiteY0" fmla="*/ 0 h 1328738"/>
              <a:gd name="connsiteX1" fmla="*/ 1364456 w 1459706"/>
              <a:gd name="connsiteY1" fmla="*/ 302419 h 1328738"/>
              <a:gd name="connsiteX2" fmla="*/ 0 w 1459706"/>
              <a:gd name="connsiteY2" fmla="*/ 1328738 h 1328738"/>
              <a:gd name="connsiteX3" fmla="*/ 1459706 w 1459706"/>
              <a:gd name="connsiteY3" fmla="*/ 0 h 132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706" h="1328738">
                <a:moveTo>
                  <a:pt x="1459706" y="0"/>
                </a:moveTo>
                <a:lnTo>
                  <a:pt x="1364456" y="302419"/>
                </a:lnTo>
                <a:lnTo>
                  <a:pt x="0" y="1328738"/>
                </a:lnTo>
                <a:lnTo>
                  <a:pt x="14597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Dowolny kształt 22"/>
          <p:cNvSpPr/>
          <p:nvPr userDrawn="1"/>
        </p:nvSpPr>
        <p:spPr>
          <a:xfrm>
            <a:off x="8274716" y="384388"/>
            <a:ext cx="145868" cy="225628"/>
          </a:xfrm>
          <a:custGeom>
            <a:avLst/>
            <a:gdLst>
              <a:gd name="connsiteX0" fmla="*/ 95250 w 483394"/>
              <a:gd name="connsiteY0" fmla="*/ 0 h 893593"/>
              <a:gd name="connsiteX1" fmla="*/ 442913 w 483394"/>
              <a:gd name="connsiteY1" fmla="*/ 311944 h 893593"/>
              <a:gd name="connsiteX2" fmla="*/ 483394 w 483394"/>
              <a:gd name="connsiteY2" fmla="*/ 747712 h 893593"/>
              <a:gd name="connsiteX3" fmla="*/ 0 w 483394"/>
              <a:gd name="connsiteY3" fmla="*/ 300037 h 893593"/>
              <a:gd name="connsiteX4" fmla="*/ 95250 w 483394"/>
              <a:gd name="connsiteY4" fmla="*/ 0 h 893593"/>
              <a:gd name="connsiteX0" fmla="*/ 95250 w 483394"/>
              <a:gd name="connsiteY0" fmla="*/ 0 h 747712"/>
              <a:gd name="connsiteX1" fmla="*/ 442913 w 483394"/>
              <a:gd name="connsiteY1" fmla="*/ 311944 h 747712"/>
              <a:gd name="connsiteX2" fmla="*/ 483394 w 483394"/>
              <a:gd name="connsiteY2" fmla="*/ 747712 h 747712"/>
              <a:gd name="connsiteX3" fmla="*/ 0 w 483394"/>
              <a:gd name="connsiteY3" fmla="*/ 300037 h 747712"/>
              <a:gd name="connsiteX4" fmla="*/ 95250 w 483394"/>
              <a:gd name="connsiteY4" fmla="*/ 0 h 74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394" h="747712">
                <a:moveTo>
                  <a:pt x="95250" y="0"/>
                </a:moveTo>
                <a:lnTo>
                  <a:pt x="442913" y="311944"/>
                </a:lnTo>
                <a:cubicBezTo>
                  <a:pt x="456262" y="457213"/>
                  <a:pt x="483394" y="745955"/>
                  <a:pt x="483394" y="747712"/>
                </a:cubicBezTo>
                <a:lnTo>
                  <a:pt x="0" y="300037"/>
                </a:lnTo>
                <a:lnTo>
                  <a:pt x="952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Dowolny kształt 23"/>
          <p:cNvSpPr/>
          <p:nvPr userDrawn="1"/>
        </p:nvSpPr>
        <p:spPr>
          <a:xfrm>
            <a:off x="8406931" y="378640"/>
            <a:ext cx="122156" cy="232814"/>
          </a:xfrm>
          <a:custGeom>
            <a:avLst/>
            <a:gdLst>
              <a:gd name="connsiteX0" fmla="*/ 366713 w 404813"/>
              <a:gd name="connsiteY0" fmla="*/ 0 h 771525"/>
              <a:gd name="connsiteX1" fmla="*/ 404813 w 404813"/>
              <a:gd name="connsiteY1" fmla="*/ 414337 h 771525"/>
              <a:gd name="connsiteX2" fmla="*/ 45244 w 404813"/>
              <a:gd name="connsiteY2" fmla="*/ 771525 h 771525"/>
              <a:gd name="connsiteX3" fmla="*/ 0 w 404813"/>
              <a:gd name="connsiteY3" fmla="*/ 328612 h 771525"/>
              <a:gd name="connsiteX4" fmla="*/ 366713 w 404813"/>
              <a:gd name="connsiteY4" fmla="*/ 0 h 771525"/>
              <a:gd name="connsiteX0" fmla="*/ 366713 w 404813"/>
              <a:gd name="connsiteY0" fmla="*/ 0 h 771525"/>
              <a:gd name="connsiteX1" fmla="*/ 404813 w 404813"/>
              <a:gd name="connsiteY1" fmla="*/ 414337 h 771525"/>
              <a:gd name="connsiteX2" fmla="*/ 45244 w 404813"/>
              <a:gd name="connsiteY2" fmla="*/ 771525 h 771525"/>
              <a:gd name="connsiteX3" fmla="*/ 0 w 404813"/>
              <a:gd name="connsiteY3" fmla="*/ 328612 h 771525"/>
              <a:gd name="connsiteX4" fmla="*/ 366713 w 404813"/>
              <a:gd name="connsiteY4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813" h="771525">
                <a:moveTo>
                  <a:pt x="366713" y="0"/>
                </a:moveTo>
                <a:cubicBezTo>
                  <a:pt x="379341" y="138119"/>
                  <a:pt x="404813" y="414919"/>
                  <a:pt x="404813" y="414337"/>
                </a:cubicBezTo>
                <a:lnTo>
                  <a:pt x="45244" y="771525"/>
                </a:lnTo>
                <a:lnTo>
                  <a:pt x="0" y="328612"/>
                </a:lnTo>
                <a:lnTo>
                  <a:pt x="36671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Dowolny kształt 24"/>
          <p:cNvSpPr/>
          <p:nvPr userDrawn="1"/>
        </p:nvSpPr>
        <p:spPr>
          <a:xfrm>
            <a:off x="8516872" y="332652"/>
            <a:ext cx="347066" cy="171018"/>
          </a:xfrm>
          <a:custGeom>
            <a:avLst/>
            <a:gdLst>
              <a:gd name="connsiteX0" fmla="*/ 0 w 1150143"/>
              <a:gd name="connsiteY0" fmla="*/ 157162 h 566737"/>
              <a:gd name="connsiteX1" fmla="*/ 1150143 w 1150143"/>
              <a:gd name="connsiteY1" fmla="*/ 0 h 566737"/>
              <a:gd name="connsiteX2" fmla="*/ 38100 w 1150143"/>
              <a:gd name="connsiteY2" fmla="*/ 566737 h 566737"/>
              <a:gd name="connsiteX3" fmla="*/ 0 w 1150143"/>
              <a:gd name="connsiteY3" fmla="*/ 157162 h 56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143" h="566737">
                <a:moveTo>
                  <a:pt x="0" y="157162"/>
                </a:moveTo>
                <a:lnTo>
                  <a:pt x="1150143" y="0"/>
                </a:lnTo>
                <a:lnTo>
                  <a:pt x="38100" y="566737"/>
                </a:lnTo>
                <a:lnTo>
                  <a:pt x="0" y="157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/>
          <p:cNvSpPr txBox="1"/>
          <p:nvPr userDrawn="1"/>
        </p:nvSpPr>
        <p:spPr>
          <a:xfrm>
            <a:off x="8033711" y="558180"/>
            <a:ext cx="1690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0" spc="0" dirty="0">
                <a:solidFill>
                  <a:schemeClr val="bg1"/>
                </a:solidFill>
                <a:latin typeface="Aller" pitchFamily="2" charset="-18"/>
              </a:rPr>
              <a:t>Business </a:t>
            </a:r>
            <a:r>
              <a:rPr lang="pl-PL" sz="1100" b="0" spc="0" dirty="0" err="1">
                <a:solidFill>
                  <a:schemeClr val="bg1"/>
                </a:solidFill>
                <a:latin typeface="Aller" pitchFamily="2" charset="-18"/>
              </a:rPr>
              <a:t>in</a:t>
            </a:r>
            <a:r>
              <a:rPr lang="pl-PL" sz="1100" b="0" spc="0" dirty="0">
                <a:solidFill>
                  <a:schemeClr val="bg1"/>
                </a:solidFill>
                <a:latin typeface="Aller" pitchFamily="2" charset="-18"/>
              </a:rPr>
              <a:t> Małopolska</a:t>
            </a:r>
          </a:p>
        </p:txBody>
      </p:sp>
      <p:sp>
        <p:nvSpPr>
          <p:cNvPr id="27" name="Dowolny kształt 26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Elipsa 27"/>
          <p:cNvSpPr/>
          <p:nvPr userDrawn="1"/>
        </p:nvSpPr>
        <p:spPr>
          <a:xfrm>
            <a:off x="9096375" y="6286500"/>
            <a:ext cx="419100" cy="409575"/>
          </a:xfrm>
          <a:prstGeom prst="ellipse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olny kształt 10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Dowolny kształt 11"/>
          <p:cNvSpPr/>
          <p:nvPr userDrawn="1"/>
        </p:nvSpPr>
        <p:spPr>
          <a:xfrm>
            <a:off x="7862261" y="385107"/>
            <a:ext cx="440479" cy="400958"/>
          </a:xfrm>
          <a:custGeom>
            <a:avLst/>
            <a:gdLst>
              <a:gd name="connsiteX0" fmla="*/ 1459706 w 1459706"/>
              <a:gd name="connsiteY0" fmla="*/ 0 h 1328738"/>
              <a:gd name="connsiteX1" fmla="*/ 1364456 w 1459706"/>
              <a:gd name="connsiteY1" fmla="*/ 302419 h 1328738"/>
              <a:gd name="connsiteX2" fmla="*/ 0 w 1459706"/>
              <a:gd name="connsiteY2" fmla="*/ 1328738 h 1328738"/>
              <a:gd name="connsiteX3" fmla="*/ 1459706 w 1459706"/>
              <a:gd name="connsiteY3" fmla="*/ 0 h 132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706" h="1328738">
                <a:moveTo>
                  <a:pt x="1459706" y="0"/>
                </a:moveTo>
                <a:lnTo>
                  <a:pt x="1364456" y="302419"/>
                </a:lnTo>
                <a:lnTo>
                  <a:pt x="0" y="1328738"/>
                </a:lnTo>
                <a:lnTo>
                  <a:pt x="145970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Dowolny kształt 12"/>
          <p:cNvSpPr/>
          <p:nvPr userDrawn="1"/>
        </p:nvSpPr>
        <p:spPr>
          <a:xfrm>
            <a:off x="8274716" y="384388"/>
            <a:ext cx="145868" cy="225628"/>
          </a:xfrm>
          <a:custGeom>
            <a:avLst/>
            <a:gdLst>
              <a:gd name="connsiteX0" fmla="*/ 95250 w 483394"/>
              <a:gd name="connsiteY0" fmla="*/ 0 h 893593"/>
              <a:gd name="connsiteX1" fmla="*/ 442913 w 483394"/>
              <a:gd name="connsiteY1" fmla="*/ 311944 h 893593"/>
              <a:gd name="connsiteX2" fmla="*/ 483394 w 483394"/>
              <a:gd name="connsiteY2" fmla="*/ 747712 h 893593"/>
              <a:gd name="connsiteX3" fmla="*/ 0 w 483394"/>
              <a:gd name="connsiteY3" fmla="*/ 300037 h 893593"/>
              <a:gd name="connsiteX4" fmla="*/ 95250 w 483394"/>
              <a:gd name="connsiteY4" fmla="*/ 0 h 893593"/>
              <a:gd name="connsiteX0" fmla="*/ 95250 w 483394"/>
              <a:gd name="connsiteY0" fmla="*/ 0 h 747712"/>
              <a:gd name="connsiteX1" fmla="*/ 442913 w 483394"/>
              <a:gd name="connsiteY1" fmla="*/ 311944 h 747712"/>
              <a:gd name="connsiteX2" fmla="*/ 483394 w 483394"/>
              <a:gd name="connsiteY2" fmla="*/ 747712 h 747712"/>
              <a:gd name="connsiteX3" fmla="*/ 0 w 483394"/>
              <a:gd name="connsiteY3" fmla="*/ 300037 h 747712"/>
              <a:gd name="connsiteX4" fmla="*/ 95250 w 483394"/>
              <a:gd name="connsiteY4" fmla="*/ 0 h 74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394" h="747712">
                <a:moveTo>
                  <a:pt x="95250" y="0"/>
                </a:moveTo>
                <a:lnTo>
                  <a:pt x="442913" y="311944"/>
                </a:lnTo>
                <a:cubicBezTo>
                  <a:pt x="456262" y="457213"/>
                  <a:pt x="483394" y="745955"/>
                  <a:pt x="483394" y="747712"/>
                </a:cubicBezTo>
                <a:lnTo>
                  <a:pt x="0" y="300037"/>
                </a:lnTo>
                <a:lnTo>
                  <a:pt x="952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Dowolny kształt 13"/>
          <p:cNvSpPr/>
          <p:nvPr userDrawn="1"/>
        </p:nvSpPr>
        <p:spPr>
          <a:xfrm>
            <a:off x="8406931" y="378640"/>
            <a:ext cx="122156" cy="232814"/>
          </a:xfrm>
          <a:custGeom>
            <a:avLst/>
            <a:gdLst>
              <a:gd name="connsiteX0" fmla="*/ 366713 w 404813"/>
              <a:gd name="connsiteY0" fmla="*/ 0 h 771525"/>
              <a:gd name="connsiteX1" fmla="*/ 404813 w 404813"/>
              <a:gd name="connsiteY1" fmla="*/ 414337 h 771525"/>
              <a:gd name="connsiteX2" fmla="*/ 45244 w 404813"/>
              <a:gd name="connsiteY2" fmla="*/ 771525 h 771525"/>
              <a:gd name="connsiteX3" fmla="*/ 0 w 404813"/>
              <a:gd name="connsiteY3" fmla="*/ 328612 h 771525"/>
              <a:gd name="connsiteX4" fmla="*/ 366713 w 404813"/>
              <a:gd name="connsiteY4" fmla="*/ 0 h 771525"/>
              <a:gd name="connsiteX0" fmla="*/ 366713 w 404813"/>
              <a:gd name="connsiteY0" fmla="*/ 0 h 771525"/>
              <a:gd name="connsiteX1" fmla="*/ 404813 w 404813"/>
              <a:gd name="connsiteY1" fmla="*/ 414337 h 771525"/>
              <a:gd name="connsiteX2" fmla="*/ 45244 w 404813"/>
              <a:gd name="connsiteY2" fmla="*/ 771525 h 771525"/>
              <a:gd name="connsiteX3" fmla="*/ 0 w 404813"/>
              <a:gd name="connsiteY3" fmla="*/ 328612 h 771525"/>
              <a:gd name="connsiteX4" fmla="*/ 366713 w 404813"/>
              <a:gd name="connsiteY4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813" h="771525">
                <a:moveTo>
                  <a:pt x="366713" y="0"/>
                </a:moveTo>
                <a:cubicBezTo>
                  <a:pt x="379341" y="138119"/>
                  <a:pt x="404813" y="414919"/>
                  <a:pt x="404813" y="414337"/>
                </a:cubicBezTo>
                <a:lnTo>
                  <a:pt x="45244" y="771525"/>
                </a:lnTo>
                <a:lnTo>
                  <a:pt x="0" y="328612"/>
                </a:lnTo>
                <a:lnTo>
                  <a:pt x="36671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Dowolny kształt 14"/>
          <p:cNvSpPr/>
          <p:nvPr userDrawn="1"/>
        </p:nvSpPr>
        <p:spPr>
          <a:xfrm>
            <a:off x="8516872" y="332652"/>
            <a:ext cx="347066" cy="171018"/>
          </a:xfrm>
          <a:custGeom>
            <a:avLst/>
            <a:gdLst>
              <a:gd name="connsiteX0" fmla="*/ 0 w 1150143"/>
              <a:gd name="connsiteY0" fmla="*/ 157162 h 566737"/>
              <a:gd name="connsiteX1" fmla="*/ 1150143 w 1150143"/>
              <a:gd name="connsiteY1" fmla="*/ 0 h 566737"/>
              <a:gd name="connsiteX2" fmla="*/ 38100 w 1150143"/>
              <a:gd name="connsiteY2" fmla="*/ 566737 h 566737"/>
              <a:gd name="connsiteX3" fmla="*/ 0 w 1150143"/>
              <a:gd name="connsiteY3" fmla="*/ 157162 h 56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143" h="566737">
                <a:moveTo>
                  <a:pt x="0" y="157162"/>
                </a:moveTo>
                <a:lnTo>
                  <a:pt x="1150143" y="0"/>
                </a:lnTo>
                <a:lnTo>
                  <a:pt x="38100" y="566737"/>
                </a:lnTo>
                <a:lnTo>
                  <a:pt x="0" y="157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 userDrawn="1"/>
        </p:nvSpPr>
        <p:spPr>
          <a:xfrm>
            <a:off x="8033711" y="558180"/>
            <a:ext cx="16906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0" spc="0" dirty="0">
                <a:solidFill>
                  <a:schemeClr val="bg1"/>
                </a:solidFill>
                <a:latin typeface="Aller" pitchFamily="2" charset="-18"/>
              </a:rPr>
              <a:t>Business </a:t>
            </a:r>
            <a:r>
              <a:rPr lang="pl-PL" sz="1100" b="0" spc="0" dirty="0" err="1">
                <a:solidFill>
                  <a:schemeClr val="bg1"/>
                </a:solidFill>
                <a:latin typeface="Aller" pitchFamily="2" charset="-18"/>
              </a:rPr>
              <a:t>in</a:t>
            </a:r>
            <a:r>
              <a:rPr lang="pl-PL" sz="1100" b="0" spc="0" dirty="0">
                <a:solidFill>
                  <a:schemeClr val="bg1"/>
                </a:solidFill>
                <a:latin typeface="Aller" pitchFamily="2" charset="-18"/>
              </a:rPr>
              <a:t> Małopolska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E115-3B2B-48C5-83D3-035ACB080EBA}" type="datetime1">
              <a:rPr lang="pl-PL" smtClean="0"/>
              <a:pPr/>
              <a:t>2022-10-26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ital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olny kształt 21"/>
          <p:cNvSpPr/>
          <p:nvPr userDrawn="1"/>
        </p:nvSpPr>
        <p:spPr>
          <a:xfrm rot="10800000">
            <a:off x="-52462" y="2671763"/>
            <a:ext cx="2448000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775" h="16668">
                <a:moveTo>
                  <a:pt x="35089" y="0"/>
                </a:moveTo>
                <a:lnTo>
                  <a:pt x="0" y="16668"/>
                </a:lnTo>
                <a:lnTo>
                  <a:pt x="4295775" y="16668"/>
                </a:lnTo>
                <a:lnTo>
                  <a:pt x="4291013" y="2381"/>
                </a:lnTo>
                <a:lnTo>
                  <a:pt x="3508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Dowolny kształt 7"/>
          <p:cNvSpPr/>
          <p:nvPr userDrawn="1"/>
        </p:nvSpPr>
        <p:spPr>
          <a:xfrm>
            <a:off x="-65474" y="2973720"/>
            <a:ext cx="10013576" cy="3888117"/>
          </a:xfrm>
          <a:custGeom>
            <a:avLst/>
            <a:gdLst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3434763 w 9927771"/>
              <a:gd name="connsiteY2" fmla="*/ 453358 h 4610420"/>
              <a:gd name="connsiteX3" fmla="*/ 3911173 w 9927771"/>
              <a:gd name="connsiteY3" fmla="*/ 914400 h 4610420"/>
              <a:gd name="connsiteX4" fmla="*/ 4256955 w 9927771"/>
              <a:gd name="connsiteY4" fmla="*/ 537882 h 4610420"/>
              <a:gd name="connsiteX5" fmla="*/ 5294299 w 9927771"/>
              <a:gd name="connsiteY5" fmla="*/ 7684 h 4610420"/>
              <a:gd name="connsiteX6" fmla="*/ 9927771 w 9927771"/>
              <a:gd name="connsiteY6" fmla="*/ 0 h 4610420"/>
              <a:gd name="connsiteX7" fmla="*/ 9927771 w 9927771"/>
              <a:gd name="connsiteY7" fmla="*/ 4610420 h 4610420"/>
              <a:gd name="connsiteX8" fmla="*/ 23052 w 9927771"/>
              <a:gd name="connsiteY8" fmla="*/ 4610420 h 4610420"/>
              <a:gd name="connsiteX9" fmla="*/ 0 w 9927771"/>
              <a:gd name="connsiteY9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3911173 w 9927771"/>
              <a:gd name="connsiteY4" fmla="*/ 914400 h 4610420"/>
              <a:gd name="connsiteX5" fmla="*/ 4256955 w 9927771"/>
              <a:gd name="connsiteY5" fmla="*/ 537882 h 4610420"/>
              <a:gd name="connsiteX6" fmla="*/ 5294299 w 9927771"/>
              <a:gd name="connsiteY6" fmla="*/ 7684 h 4610420"/>
              <a:gd name="connsiteX7" fmla="*/ 9927771 w 9927771"/>
              <a:gd name="connsiteY7" fmla="*/ 0 h 4610420"/>
              <a:gd name="connsiteX8" fmla="*/ 9927771 w 9927771"/>
              <a:gd name="connsiteY8" fmla="*/ 4610420 h 4610420"/>
              <a:gd name="connsiteX9" fmla="*/ 23052 w 9927771"/>
              <a:gd name="connsiteY9" fmla="*/ 4610420 h 4610420"/>
              <a:gd name="connsiteX10" fmla="*/ 0 w 9927771"/>
              <a:gd name="connsiteY10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3911173 w 9927771"/>
              <a:gd name="connsiteY4" fmla="*/ 914400 h 4610420"/>
              <a:gd name="connsiteX5" fmla="*/ 4256955 w 9927771"/>
              <a:gd name="connsiteY5" fmla="*/ 537882 h 4610420"/>
              <a:gd name="connsiteX6" fmla="*/ 5294299 w 9927771"/>
              <a:gd name="connsiteY6" fmla="*/ 7684 h 4610420"/>
              <a:gd name="connsiteX7" fmla="*/ 5627065 w 9927771"/>
              <a:gd name="connsiteY7" fmla="*/ 9018 h 4610420"/>
              <a:gd name="connsiteX8" fmla="*/ 9927771 w 9927771"/>
              <a:gd name="connsiteY8" fmla="*/ 0 h 4610420"/>
              <a:gd name="connsiteX9" fmla="*/ 9927771 w 9927771"/>
              <a:gd name="connsiteY9" fmla="*/ 4610420 h 4610420"/>
              <a:gd name="connsiteX10" fmla="*/ 23052 w 9927771"/>
              <a:gd name="connsiteY10" fmla="*/ 4610420 h 4610420"/>
              <a:gd name="connsiteX11" fmla="*/ 0 w 9927771"/>
              <a:gd name="connsiteY11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3911173 w 9927771"/>
              <a:gd name="connsiteY4" fmla="*/ 914400 h 4610420"/>
              <a:gd name="connsiteX5" fmla="*/ 4256955 w 9927771"/>
              <a:gd name="connsiteY5" fmla="*/ 537882 h 4610420"/>
              <a:gd name="connsiteX6" fmla="*/ 5454836 w 9927771"/>
              <a:gd name="connsiteY6" fmla="*/ 7684 h 4610420"/>
              <a:gd name="connsiteX7" fmla="*/ 5627065 w 9927771"/>
              <a:gd name="connsiteY7" fmla="*/ 9018 h 4610420"/>
              <a:gd name="connsiteX8" fmla="*/ 9927771 w 9927771"/>
              <a:gd name="connsiteY8" fmla="*/ 0 h 4610420"/>
              <a:gd name="connsiteX9" fmla="*/ 9927771 w 9927771"/>
              <a:gd name="connsiteY9" fmla="*/ 4610420 h 4610420"/>
              <a:gd name="connsiteX10" fmla="*/ 23052 w 9927771"/>
              <a:gd name="connsiteY10" fmla="*/ 4610420 h 4610420"/>
              <a:gd name="connsiteX11" fmla="*/ 0 w 9927771"/>
              <a:gd name="connsiteY11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3911173 w 9927771"/>
              <a:gd name="connsiteY4" fmla="*/ 914400 h 4610420"/>
              <a:gd name="connsiteX5" fmla="*/ 4256955 w 9927771"/>
              <a:gd name="connsiteY5" fmla="*/ 537882 h 4610420"/>
              <a:gd name="connsiteX6" fmla="*/ 5627065 w 9927771"/>
              <a:gd name="connsiteY6" fmla="*/ 9018 h 4610420"/>
              <a:gd name="connsiteX7" fmla="*/ 9927771 w 9927771"/>
              <a:gd name="connsiteY7" fmla="*/ 0 h 4610420"/>
              <a:gd name="connsiteX8" fmla="*/ 9927771 w 9927771"/>
              <a:gd name="connsiteY8" fmla="*/ 4610420 h 4610420"/>
              <a:gd name="connsiteX9" fmla="*/ 23052 w 9927771"/>
              <a:gd name="connsiteY9" fmla="*/ 4610420 h 4610420"/>
              <a:gd name="connsiteX10" fmla="*/ 0 w 9927771"/>
              <a:gd name="connsiteY10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3911173 w 9927771"/>
              <a:gd name="connsiteY4" fmla="*/ 914400 h 4610420"/>
              <a:gd name="connsiteX5" fmla="*/ 4549700 w 9927771"/>
              <a:gd name="connsiteY5" fmla="*/ 537882 h 4610420"/>
              <a:gd name="connsiteX6" fmla="*/ 5627065 w 9927771"/>
              <a:gd name="connsiteY6" fmla="*/ 9018 h 4610420"/>
              <a:gd name="connsiteX7" fmla="*/ 9927771 w 9927771"/>
              <a:gd name="connsiteY7" fmla="*/ 0 h 4610420"/>
              <a:gd name="connsiteX8" fmla="*/ 9927771 w 9927771"/>
              <a:gd name="connsiteY8" fmla="*/ 4610420 h 4610420"/>
              <a:gd name="connsiteX9" fmla="*/ 23052 w 9927771"/>
              <a:gd name="connsiteY9" fmla="*/ 4610420 h 4610420"/>
              <a:gd name="connsiteX10" fmla="*/ 0 w 9927771"/>
              <a:gd name="connsiteY10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3911173 w 9927771"/>
              <a:gd name="connsiteY4" fmla="*/ 914400 h 4610420"/>
              <a:gd name="connsiteX5" fmla="*/ 4229444 w 9927771"/>
              <a:gd name="connsiteY5" fmla="*/ 923870 h 4610420"/>
              <a:gd name="connsiteX6" fmla="*/ 4549700 w 9927771"/>
              <a:gd name="connsiteY6" fmla="*/ 537882 h 4610420"/>
              <a:gd name="connsiteX7" fmla="*/ 5627065 w 9927771"/>
              <a:gd name="connsiteY7" fmla="*/ 9018 h 4610420"/>
              <a:gd name="connsiteX8" fmla="*/ 9927771 w 9927771"/>
              <a:gd name="connsiteY8" fmla="*/ 0 h 4610420"/>
              <a:gd name="connsiteX9" fmla="*/ 9927771 w 9927771"/>
              <a:gd name="connsiteY9" fmla="*/ 4610420 h 4610420"/>
              <a:gd name="connsiteX10" fmla="*/ 23052 w 9927771"/>
              <a:gd name="connsiteY10" fmla="*/ 4610420 h 4610420"/>
              <a:gd name="connsiteX11" fmla="*/ 0 w 9927771"/>
              <a:gd name="connsiteY11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434763 w 9927771"/>
              <a:gd name="connsiteY3" fmla="*/ 453358 h 4610420"/>
              <a:gd name="connsiteX4" fmla="*/ 4229444 w 9927771"/>
              <a:gd name="connsiteY4" fmla="*/ 923870 h 4610420"/>
              <a:gd name="connsiteX5" fmla="*/ 4549700 w 9927771"/>
              <a:gd name="connsiteY5" fmla="*/ 537882 h 4610420"/>
              <a:gd name="connsiteX6" fmla="*/ 5627065 w 9927771"/>
              <a:gd name="connsiteY6" fmla="*/ 9018 h 4610420"/>
              <a:gd name="connsiteX7" fmla="*/ 9927771 w 9927771"/>
              <a:gd name="connsiteY7" fmla="*/ 0 h 4610420"/>
              <a:gd name="connsiteX8" fmla="*/ 9927771 w 9927771"/>
              <a:gd name="connsiteY8" fmla="*/ 4610420 h 4610420"/>
              <a:gd name="connsiteX9" fmla="*/ 23052 w 9927771"/>
              <a:gd name="connsiteY9" fmla="*/ 4610420 h 4610420"/>
              <a:gd name="connsiteX10" fmla="*/ 0 w 9927771"/>
              <a:gd name="connsiteY10" fmla="*/ 1490703 h 4610420"/>
              <a:gd name="connsiteX0" fmla="*/ 0 w 9927771"/>
              <a:gd name="connsiteY0" fmla="*/ 1490703 h 4610420"/>
              <a:gd name="connsiteX1" fmla="*/ 2097741 w 9927771"/>
              <a:gd name="connsiteY1" fmla="*/ 1490703 h 4610420"/>
              <a:gd name="connsiteX2" fmla="*/ 2501305 w 9927771"/>
              <a:gd name="connsiteY2" fmla="*/ 1488594 h 4610420"/>
              <a:gd name="connsiteX3" fmla="*/ 3699177 w 9927771"/>
              <a:gd name="connsiteY3" fmla="*/ 453359 h 4610420"/>
              <a:gd name="connsiteX4" fmla="*/ 4229444 w 9927771"/>
              <a:gd name="connsiteY4" fmla="*/ 923870 h 4610420"/>
              <a:gd name="connsiteX5" fmla="*/ 4549700 w 9927771"/>
              <a:gd name="connsiteY5" fmla="*/ 537882 h 4610420"/>
              <a:gd name="connsiteX6" fmla="*/ 5627065 w 9927771"/>
              <a:gd name="connsiteY6" fmla="*/ 9018 h 4610420"/>
              <a:gd name="connsiteX7" fmla="*/ 9927771 w 9927771"/>
              <a:gd name="connsiteY7" fmla="*/ 0 h 4610420"/>
              <a:gd name="connsiteX8" fmla="*/ 9927771 w 9927771"/>
              <a:gd name="connsiteY8" fmla="*/ 4610420 h 4610420"/>
              <a:gd name="connsiteX9" fmla="*/ 23052 w 9927771"/>
              <a:gd name="connsiteY9" fmla="*/ 4610420 h 4610420"/>
              <a:gd name="connsiteX10" fmla="*/ 0 w 9927771"/>
              <a:gd name="connsiteY10" fmla="*/ 1490703 h 461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27771" h="4610420">
                <a:moveTo>
                  <a:pt x="0" y="1490703"/>
                </a:moveTo>
                <a:lnTo>
                  <a:pt x="2097741" y="1490703"/>
                </a:lnTo>
                <a:lnTo>
                  <a:pt x="2501305" y="1488594"/>
                </a:lnTo>
                <a:lnTo>
                  <a:pt x="3699177" y="453359"/>
                </a:lnTo>
                <a:lnTo>
                  <a:pt x="4229444" y="923870"/>
                </a:lnTo>
                <a:lnTo>
                  <a:pt x="4549700" y="537882"/>
                </a:lnTo>
                <a:lnTo>
                  <a:pt x="5627065" y="9018"/>
                </a:lnTo>
                <a:lnTo>
                  <a:pt x="9927771" y="0"/>
                </a:lnTo>
                <a:lnTo>
                  <a:pt x="9927771" y="4610420"/>
                </a:lnTo>
                <a:lnTo>
                  <a:pt x="23052" y="4610420"/>
                </a:lnTo>
                <a:lnTo>
                  <a:pt x="0" y="1490703"/>
                </a:lnTo>
                <a:close/>
              </a:path>
            </a:pathLst>
          </a:custGeom>
          <a:solidFill>
            <a:srgbClr val="AFC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628650" y="4591050"/>
            <a:ext cx="8648700" cy="809625"/>
          </a:xfrm>
        </p:spPr>
        <p:txBody>
          <a:bodyPr anchor="b"/>
          <a:lstStyle>
            <a:lvl1pPr algn="l">
              <a:defRPr sz="48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l-PL" sz="3200" dirty="0">
                <a:solidFill>
                  <a:schemeClr val="bg1"/>
                </a:solidFill>
                <a:latin typeface="Aller" pitchFamily="2" charset="-18"/>
              </a:rPr>
              <a:t>Czcionka </a:t>
            </a:r>
            <a:r>
              <a:rPr lang="pl-PL" sz="3200" dirty="0" err="1">
                <a:solidFill>
                  <a:schemeClr val="bg1"/>
                </a:solidFill>
                <a:latin typeface="Aller" pitchFamily="2" charset="-18"/>
              </a:rPr>
              <a:t>Aller</a:t>
            </a:r>
            <a:r>
              <a:rPr lang="pl-PL" sz="3200" dirty="0">
                <a:solidFill>
                  <a:schemeClr val="bg1"/>
                </a:solidFill>
                <a:latin typeface="Aller" pitchFamily="2" charset="-18"/>
              </a:rPr>
              <a:t> </a:t>
            </a:r>
            <a:r>
              <a:rPr lang="pl-PL" sz="3200" dirty="0" err="1">
                <a:solidFill>
                  <a:schemeClr val="bg1"/>
                </a:solidFill>
                <a:latin typeface="Aller" pitchFamily="2" charset="-18"/>
              </a:rPr>
              <a:t>Bold</a:t>
            </a:r>
            <a:r>
              <a:rPr lang="pl-PL" sz="3200" dirty="0">
                <a:solidFill>
                  <a:schemeClr val="bg1"/>
                </a:solidFill>
                <a:latin typeface="Aller" pitchFamily="2" charset="-18"/>
              </a:rPr>
              <a:t>, kolor biały, jedna linia tekstu – 48 </a:t>
            </a:r>
            <a:r>
              <a:rPr lang="pl-PL" sz="3200" dirty="0" err="1">
                <a:solidFill>
                  <a:schemeClr val="bg1"/>
                </a:solidFill>
                <a:latin typeface="Aller" pitchFamily="2" charset="-18"/>
              </a:rPr>
              <a:t>pkt</a:t>
            </a:r>
            <a:r>
              <a:rPr lang="pl-PL" sz="3200" dirty="0">
                <a:solidFill>
                  <a:schemeClr val="bg1"/>
                </a:solidFill>
                <a:latin typeface="Aller" pitchFamily="2" charset="-18"/>
              </a:rPr>
              <a:t>, dwie linie tekstu – 32 </a:t>
            </a:r>
            <a:r>
              <a:rPr lang="pl-PL" sz="3200" dirty="0" err="1">
                <a:solidFill>
                  <a:schemeClr val="bg1"/>
                </a:solidFill>
                <a:latin typeface="Aller" pitchFamily="2" charset="-18"/>
              </a:rPr>
              <a:t>pkt</a:t>
            </a:r>
            <a:endParaRPr lang="pl-PL" sz="4800" b="1" dirty="0">
              <a:solidFill>
                <a:schemeClr val="bg1"/>
              </a:solidFill>
              <a:latin typeface="Aller" pitchFamily="2" charset="-18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628650" y="5514975"/>
            <a:ext cx="8648700" cy="86649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pl-PL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ller" pitchFamily="2" charset="-18"/>
              </a:rPr>
              <a:t>Aller</a:t>
            </a:r>
            <a:r>
              <a:rPr lang="pl-P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ller" pitchFamily="2" charset="-18"/>
              </a:rPr>
              <a:t>, </a:t>
            </a:r>
            <a:r>
              <a:rPr lang="pl-PL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ller" pitchFamily="2" charset="-18"/>
              </a:rPr>
              <a:t>ciemnonieb</a:t>
            </a:r>
            <a:r>
              <a:rPr lang="pl-P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ller" pitchFamily="2" charset="-18"/>
              </a:rPr>
              <a:t>., Tekst 2 jaśniejszy 40%, 28 </a:t>
            </a:r>
            <a:r>
              <a:rPr lang="pl-PL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ller" pitchFamily="2" charset="-18"/>
              </a:rPr>
              <a:t>pkt</a:t>
            </a:r>
            <a:r>
              <a:rPr lang="pl-P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ller" pitchFamily="2" charset="-18"/>
              </a:rPr>
              <a:t>  </a:t>
            </a:r>
            <a:endParaRPr lang="pl-PL" sz="2800" dirty="0"/>
          </a:p>
        </p:txBody>
      </p:sp>
      <p:sp>
        <p:nvSpPr>
          <p:cNvPr id="14" name="Dowolny kształt 13"/>
          <p:cNvSpPr/>
          <p:nvPr userDrawn="1"/>
        </p:nvSpPr>
        <p:spPr>
          <a:xfrm>
            <a:off x="2359819" y="1371600"/>
            <a:ext cx="1459706" cy="1328738"/>
          </a:xfrm>
          <a:custGeom>
            <a:avLst/>
            <a:gdLst>
              <a:gd name="connsiteX0" fmla="*/ 1459706 w 1459706"/>
              <a:gd name="connsiteY0" fmla="*/ 0 h 1328738"/>
              <a:gd name="connsiteX1" fmla="*/ 1364456 w 1459706"/>
              <a:gd name="connsiteY1" fmla="*/ 302419 h 1328738"/>
              <a:gd name="connsiteX2" fmla="*/ 0 w 1459706"/>
              <a:gd name="connsiteY2" fmla="*/ 1328738 h 1328738"/>
              <a:gd name="connsiteX3" fmla="*/ 1459706 w 1459706"/>
              <a:gd name="connsiteY3" fmla="*/ 0 h 132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706" h="1328738">
                <a:moveTo>
                  <a:pt x="1459706" y="0"/>
                </a:moveTo>
                <a:lnTo>
                  <a:pt x="1364456" y="302419"/>
                </a:lnTo>
                <a:lnTo>
                  <a:pt x="0" y="1328738"/>
                </a:lnTo>
                <a:lnTo>
                  <a:pt x="1459706" y="0"/>
                </a:lnTo>
                <a:close/>
              </a:path>
            </a:pathLst>
          </a:cu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Dowolny kształt 14"/>
          <p:cNvSpPr/>
          <p:nvPr userDrawn="1"/>
        </p:nvSpPr>
        <p:spPr>
          <a:xfrm>
            <a:off x="3726656" y="1369219"/>
            <a:ext cx="483394" cy="747712"/>
          </a:xfrm>
          <a:custGeom>
            <a:avLst/>
            <a:gdLst>
              <a:gd name="connsiteX0" fmla="*/ 95250 w 483394"/>
              <a:gd name="connsiteY0" fmla="*/ 0 h 893593"/>
              <a:gd name="connsiteX1" fmla="*/ 442913 w 483394"/>
              <a:gd name="connsiteY1" fmla="*/ 311944 h 893593"/>
              <a:gd name="connsiteX2" fmla="*/ 483394 w 483394"/>
              <a:gd name="connsiteY2" fmla="*/ 747712 h 893593"/>
              <a:gd name="connsiteX3" fmla="*/ 0 w 483394"/>
              <a:gd name="connsiteY3" fmla="*/ 300037 h 893593"/>
              <a:gd name="connsiteX4" fmla="*/ 95250 w 483394"/>
              <a:gd name="connsiteY4" fmla="*/ 0 h 893593"/>
              <a:gd name="connsiteX0" fmla="*/ 95250 w 483394"/>
              <a:gd name="connsiteY0" fmla="*/ 0 h 747712"/>
              <a:gd name="connsiteX1" fmla="*/ 442913 w 483394"/>
              <a:gd name="connsiteY1" fmla="*/ 311944 h 747712"/>
              <a:gd name="connsiteX2" fmla="*/ 483394 w 483394"/>
              <a:gd name="connsiteY2" fmla="*/ 747712 h 747712"/>
              <a:gd name="connsiteX3" fmla="*/ 0 w 483394"/>
              <a:gd name="connsiteY3" fmla="*/ 300037 h 747712"/>
              <a:gd name="connsiteX4" fmla="*/ 95250 w 483394"/>
              <a:gd name="connsiteY4" fmla="*/ 0 h 747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394" h="747712">
                <a:moveTo>
                  <a:pt x="95250" y="0"/>
                </a:moveTo>
                <a:lnTo>
                  <a:pt x="442913" y="311944"/>
                </a:lnTo>
                <a:cubicBezTo>
                  <a:pt x="456262" y="457213"/>
                  <a:pt x="483394" y="745955"/>
                  <a:pt x="483394" y="747712"/>
                </a:cubicBezTo>
                <a:lnTo>
                  <a:pt x="0" y="300037"/>
                </a:lnTo>
                <a:lnTo>
                  <a:pt x="95250" y="0"/>
                </a:lnTo>
                <a:close/>
              </a:path>
            </a:pathLst>
          </a:custGeom>
          <a:solidFill>
            <a:srgbClr val="3D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Dowolny kształt 15"/>
          <p:cNvSpPr/>
          <p:nvPr userDrawn="1"/>
        </p:nvSpPr>
        <p:spPr>
          <a:xfrm>
            <a:off x="4164806" y="1350169"/>
            <a:ext cx="404813" cy="771525"/>
          </a:xfrm>
          <a:custGeom>
            <a:avLst/>
            <a:gdLst>
              <a:gd name="connsiteX0" fmla="*/ 366713 w 404813"/>
              <a:gd name="connsiteY0" fmla="*/ 0 h 771525"/>
              <a:gd name="connsiteX1" fmla="*/ 404813 w 404813"/>
              <a:gd name="connsiteY1" fmla="*/ 414337 h 771525"/>
              <a:gd name="connsiteX2" fmla="*/ 45244 w 404813"/>
              <a:gd name="connsiteY2" fmla="*/ 771525 h 771525"/>
              <a:gd name="connsiteX3" fmla="*/ 0 w 404813"/>
              <a:gd name="connsiteY3" fmla="*/ 328612 h 771525"/>
              <a:gd name="connsiteX4" fmla="*/ 366713 w 404813"/>
              <a:gd name="connsiteY4" fmla="*/ 0 h 771525"/>
              <a:gd name="connsiteX0" fmla="*/ 366713 w 404813"/>
              <a:gd name="connsiteY0" fmla="*/ 0 h 771525"/>
              <a:gd name="connsiteX1" fmla="*/ 404813 w 404813"/>
              <a:gd name="connsiteY1" fmla="*/ 414337 h 771525"/>
              <a:gd name="connsiteX2" fmla="*/ 45244 w 404813"/>
              <a:gd name="connsiteY2" fmla="*/ 771525 h 771525"/>
              <a:gd name="connsiteX3" fmla="*/ 0 w 404813"/>
              <a:gd name="connsiteY3" fmla="*/ 328612 h 771525"/>
              <a:gd name="connsiteX4" fmla="*/ 366713 w 404813"/>
              <a:gd name="connsiteY4" fmla="*/ 0 h 77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813" h="771525">
                <a:moveTo>
                  <a:pt x="366713" y="0"/>
                </a:moveTo>
                <a:cubicBezTo>
                  <a:pt x="379341" y="138119"/>
                  <a:pt x="404813" y="414919"/>
                  <a:pt x="404813" y="414337"/>
                </a:cubicBezTo>
                <a:lnTo>
                  <a:pt x="45244" y="771525"/>
                </a:lnTo>
                <a:lnTo>
                  <a:pt x="0" y="328612"/>
                </a:lnTo>
                <a:lnTo>
                  <a:pt x="366713" y="0"/>
                </a:lnTo>
                <a:close/>
              </a:path>
            </a:pathLst>
          </a:custGeom>
          <a:solidFill>
            <a:srgbClr val="00B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Dowolny kształt 16"/>
          <p:cNvSpPr/>
          <p:nvPr userDrawn="1"/>
        </p:nvSpPr>
        <p:spPr>
          <a:xfrm>
            <a:off x="4529138" y="1197769"/>
            <a:ext cx="1150143" cy="566737"/>
          </a:xfrm>
          <a:custGeom>
            <a:avLst/>
            <a:gdLst>
              <a:gd name="connsiteX0" fmla="*/ 0 w 1150143"/>
              <a:gd name="connsiteY0" fmla="*/ 157162 h 566737"/>
              <a:gd name="connsiteX1" fmla="*/ 1150143 w 1150143"/>
              <a:gd name="connsiteY1" fmla="*/ 0 h 566737"/>
              <a:gd name="connsiteX2" fmla="*/ 38100 w 1150143"/>
              <a:gd name="connsiteY2" fmla="*/ 566737 h 566737"/>
              <a:gd name="connsiteX3" fmla="*/ 0 w 1150143"/>
              <a:gd name="connsiteY3" fmla="*/ 157162 h 56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143" h="566737">
                <a:moveTo>
                  <a:pt x="0" y="157162"/>
                </a:moveTo>
                <a:lnTo>
                  <a:pt x="1150143" y="0"/>
                </a:lnTo>
                <a:lnTo>
                  <a:pt x="38100" y="566737"/>
                </a:lnTo>
                <a:lnTo>
                  <a:pt x="0" y="157162"/>
                </a:lnTo>
                <a:close/>
              </a:path>
            </a:pathLst>
          </a:cu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/>
          <p:cNvSpPr txBox="1"/>
          <p:nvPr userDrawn="1"/>
        </p:nvSpPr>
        <p:spPr>
          <a:xfrm>
            <a:off x="3119436" y="2024063"/>
            <a:ext cx="5162551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700" b="0" spc="0" dirty="0">
                <a:solidFill>
                  <a:srgbClr val="364574"/>
                </a:solidFill>
                <a:latin typeface="Aller" pitchFamily="2" charset="-18"/>
              </a:rPr>
              <a:t>Business </a:t>
            </a:r>
            <a:r>
              <a:rPr lang="pl-PL" sz="3700" b="0" spc="0" dirty="0" err="1">
                <a:solidFill>
                  <a:srgbClr val="364574"/>
                </a:solidFill>
                <a:latin typeface="Aller" pitchFamily="2" charset="-18"/>
              </a:rPr>
              <a:t>in</a:t>
            </a:r>
            <a:r>
              <a:rPr lang="pl-PL" sz="3700" b="0" spc="0" dirty="0">
                <a:solidFill>
                  <a:srgbClr val="364574"/>
                </a:solidFill>
                <a:latin typeface="Aller" pitchFamily="2" charset="-18"/>
              </a:rPr>
              <a:t> Małopolska</a:t>
            </a:r>
          </a:p>
        </p:txBody>
      </p:sp>
      <p:sp>
        <p:nvSpPr>
          <p:cNvPr id="19" name="pole tekstowe 18"/>
          <p:cNvSpPr txBox="1"/>
          <p:nvPr userDrawn="1"/>
        </p:nvSpPr>
        <p:spPr>
          <a:xfrm>
            <a:off x="5481627" y="1609726"/>
            <a:ext cx="28194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0" spc="0" dirty="0">
                <a:solidFill>
                  <a:srgbClr val="364574"/>
                </a:solidFill>
                <a:latin typeface="Aller" pitchFamily="2" charset="-18"/>
              </a:rPr>
              <a:t>KRAKÓW REGION</a:t>
            </a:r>
          </a:p>
        </p:txBody>
      </p:sp>
      <p:sp>
        <p:nvSpPr>
          <p:cNvPr id="23" name="Dowolny kształt 22"/>
          <p:cNvSpPr/>
          <p:nvPr userDrawn="1"/>
        </p:nvSpPr>
        <p:spPr>
          <a:xfrm>
            <a:off x="5644490" y="1203033"/>
            <a:ext cx="4284000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775" h="16668">
                <a:moveTo>
                  <a:pt x="35089" y="0"/>
                </a:moveTo>
                <a:lnTo>
                  <a:pt x="0" y="16668"/>
                </a:lnTo>
                <a:lnTo>
                  <a:pt x="4295775" y="16668"/>
                </a:lnTo>
                <a:lnTo>
                  <a:pt x="4291013" y="2381"/>
                </a:lnTo>
                <a:lnTo>
                  <a:pt x="3508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414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ze zdjęciem i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39000" t="29000" r="-7000" b="8000"/>
            </a:stretch>
          </a:blipFill>
        </p:spPr>
        <p:txBody>
          <a:bodyPr/>
          <a:lstStyle>
            <a:lvl1pPr algn="ctr"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53453" y="76201"/>
            <a:ext cx="6952247" cy="666750"/>
          </a:xfrm>
          <a:noFill/>
          <a:ln>
            <a:noFill/>
          </a:ln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ller" pitchFamily="2" charset="-18"/>
              </a:defRPr>
            </a:lvl1pPr>
          </a:lstStyle>
          <a:p>
            <a:r>
              <a:rPr lang="pl-PL" sz="4000" dirty="0" err="1">
                <a:latin typeface="Aller" pitchFamily="2" charset="-18"/>
              </a:rPr>
              <a:t>Aller</a:t>
            </a:r>
            <a:r>
              <a:rPr lang="pl-PL" sz="4000" dirty="0">
                <a:latin typeface="Aller" pitchFamily="2" charset="-18"/>
              </a:rPr>
              <a:t>, j. niebieski 40%, </a:t>
            </a:r>
            <a:r>
              <a:rPr lang="pl-PL" sz="4000" dirty="0" err="1">
                <a:latin typeface="Aller" pitchFamily="2" charset="-18"/>
              </a:rPr>
              <a:t>40</a:t>
            </a:r>
            <a:r>
              <a:rPr lang="pl-PL" sz="4000" dirty="0">
                <a:latin typeface="Aller" pitchFamily="2" charset="-18"/>
              </a:rPr>
              <a:t> </a:t>
            </a:r>
            <a:r>
              <a:rPr lang="pl-PL" sz="4000" dirty="0" err="1">
                <a:latin typeface="Aller" pitchFamily="2" charset="-18"/>
              </a:rPr>
              <a:t>ptk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314826" y="1523999"/>
            <a:ext cx="5095878" cy="971551"/>
          </a:xfrm>
        </p:spPr>
        <p:txBody>
          <a:bodyPr anchor="ctr"/>
          <a:lstStyle>
            <a:lvl1pPr marL="0" indent="0">
              <a:buNone/>
              <a:defRPr sz="2400" b="1" baseline="0">
                <a:latin typeface="Aller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Aller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Bold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, 32 </a:t>
            </a:r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pkt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pl-PL" sz="3200" b="1" dirty="0" err="1">
                <a:solidFill>
                  <a:schemeClr val="tx2">
                    <a:lumMod val="75000"/>
                  </a:schemeClr>
                </a:solidFill>
              </a:rPr>
              <a:t>ciemnonieb</a:t>
            </a:r>
            <a:r>
              <a:rPr lang="pl-PL" sz="3200" b="1" dirty="0">
                <a:solidFill>
                  <a:schemeClr val="tx2">
                    <a:lumMod val="75000"/>
                  </a:schemeClr>
                </a:solidFill>
              </a:rPr>
              <a:t>. Tekst2 25%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314826" y="2514599"/>
            <a:ext cx="5095878" cy="361156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latin typeface="Aller" pitchFamily="2" charset="-18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pl-PL" sz="1600" dirty="0" err="1">
                <a:solidFill>
                  <a:schemeClr val="tx2">
                    <a:lumMod val="75000"/>
                  </a:schemeClr>
                </a:solidFill>
              </a:rPr>
              <a:t>Aller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, 16 </a:t>
            </a:r>
            <a:r>
              <a:rPr lang="pl-PL" sz="1600" dirty="0" err="1">
                <a:solidFill>
                  <a:schemeClr val="tx2">
                    <a:lumMod val="75000"/>
                  </a:schemeClr>
                </a:solidFill>
              </a:rPr>
              <a:t>pkt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, ciemnoniebieski Tekst2-25%</a:t>
            </a:r>
            <a:br>
              <a:rPr lang="pl-PL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jest usprawnienie obsługi inwestora </a:t>
            </a:r>
            <a:br>
              <a:rPr lang="pl-PL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i eksportera oraz promocja gospodarcza regionu.</a:t>
            </a:r>
          </a:p>
          <a:p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Centrum Business </a:t>
            </a:r>
            <a:r>
              <a:rPr lang="pl-PL" sz="1600" dirty="0" err="1">
                <a:solidFill>
                  <a:schemeClr val="tx2">
                    <a:lumMod val="75000"/>
                  </a:schemeClr>
                </a:solidFill>
              </a:rPr>
              <a:t>in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 Małopolska tworzą: instytucja rozwoju regionalnego – Małopolska Agencja Rozwoju Regionalnego S.A., samorząd regionalny – Województwo Małopolskie i jedna </a:t>
            </a:r>
            <a:br>
              <a:rPr lang="pl-PL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z najważniejszych instytucji wspierających bezpośrednie inwestycje zagraniczne  –  Krakowski Park Technologiczny Sp. z o.o. oraz Małopolskie Parki Przemysłowe Sp. z o.o.</a:t>
            </a:r>
          </a:p>
          <a:p>
            <a:endParaRPr lang="pl-PL" sz="1600" b="1" dirty="0">
              <a:solidFill>
                <a:schemeClr val="tx2">
                  <a:lumMod val="75000"/>
                </a:schemeClr>
              </a:solidFill>
              <a:latin typeface="Aller" pitchFamily="2" charset="-18"/>
            </a:endParaRPr>
          </a:p>
          <a:p>
            <a:r>
              <a:rPr lang="pl-PL" sz="1600" b="1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</a:rPr>
              <a:t>Przykład strony z tekstem i zdjęciem.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85775" y="7023105"/>
            <a:ext cx="2311400" cy="365125"/>
          </a:xfrm>
        </p:spPr>
        <p:txBody>
          <a:bodyPr/>
          <a:lstStyle/>
          <a:p>
            <a:fld id="{87726780-076E-4BE9-B7A5-4061C4C66AA0}" type="datetime1">
              <a:rPr lang="pl-PL" smtClean="0"/>
              <a:pPr/>
              <a:t>2022-10-26</a:t>
            </a:fld>
            <a:endParaRPr lang="pl-PL"/>
          </a:p>
        </p:txBody>
      </p:sp>
      <p:sp>
        <p:nvSpPr>
          <p:cNvPr id="17" name="Symbol zastępczy obrazu 2"/>
          <p:cNvSpPr>
            <a:spLocks noGrp="1"/>
          </p:cNvSpPr>
          <p:nvPr>
            <p:ph type="pic" idx="1"/>
          </p:nvPr>
        </p:nvSpPr>
        <p:spPr>
          <a:xfrm>
            <a:off x="542925" y="1536699"/>
            <a:ext cx="3505200" cy="4587875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8" name="Dowolny kształt 7"/>
          <p:cNvSpPr/>
          <p:nvPr userDrawn="1"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9" name="Grupa 18"/>
          <p:cNvGrpSpPr/>
          <p:nvPr userDrawn="1"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9" name="Dowolny kształt 8"/>
            <p:cNvSpPr/>
            <p:nvPr userDrawn="1"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Dowolny kształt 9"/>
            <p:cNvSpPr/>
            <p:nvPr userDrawn="1"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Dowolny kształt 10"/>
            <p:cNvSpPr/>
            <p:nvPr userDrawn="1"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3" name="Dowolny kształt 12"/>
            <p:cNvSpPr/>
            <p:nvPr userDrawn="1"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ole tekstowe 13"/>
            <p:cNvSpPr txBox="1"/>
            <p:nvPr userDrawn="1"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Business </a:t>
              </a:r>
              <a:r>
                <a:rPr lang="pl-PL" sz="1100" b="0" spc="0" dirty="0" err="1">
                  <a:solidFill>
                    <a:srgbClr val="364574"/>
                  </a:solidFill>
                  <a:latin typeface="Aller" pitchFamily="2" charset="-18"/>
                </a:rPr>
                <a:t>in</a:t>
              </a:r>
              <a:r>
                <a:rPr lang="pl-PL" sz="1100" b="0" spc="0" dirty="0">
                  <a:solidFill>
                    <a:srgbClr val="364574"/>
                  </a:solidFill>
                  <a:latin typeface="Aller" pitchFamily="2" charset="-18"/>
                </a:rPr>
                <a:t> Małopolska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931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1D4D6-A946-4561-AFA9-B9905B4F367F}" type="datetime1">
              <a:rPr lang="pl-PL" smtClean="0"/>
              <a:pPr/>
              <a:t>2022-10-26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5" r:id="rId2"/>
    <p:sldLayoutId id="2147483761" r:id="rId3"/>
    <p:sldLayoutId id="2147483763" r:id="rId4"/>
    <p:sldLayoutId id="2147483768" r:id="rId5"/>
    <p:sldLayoutId id="2147483764" r:id="rId6"/>
    <p:sldLayoutId id="2147483769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1D4D6-A946-4561-AFA9-B9905B4F367F}" type="datetime1">
              <a:rPr lang="pl-PL" smtClean="0"/>
              <a:pPr/>
              <a:t>2022-10-26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5202B-959C-458C-AE90-651B3FC4100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81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  <p:sldLayoutId id="2147483793" r:id="rId22"/>
    <p:sldLayoutId id="2147483794" r:id="rId23"/>
    <p:sldLayoutId id="2147483795" r:id="rId24"/>
    <p:sldLayoutId id="2147483796" r:id="rId25"/>
    <p:sldLayoutId id="2147483797" r:id="rId26"/>
    <p:sldLayoutId id="2147483798" r:id="rId27"/>
    <p:sldLayoutId id="2147483799" r:id="rId2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jpe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30.png"/><Relationship Id="rId5" Type="http://schemas.openxmlformats.org/officeDocument/2006/relationships/customXml" Target="../ink/ink2.xml"/><Relationship Id="rId4" Type="http://schemas.openxmlformats.org/officeDocument/2006/relationships/image" Target="../media/image5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contact@businessinmalopolska.pl" TargetMode="External"/><Relationship Id="rId4" Type="http://schemas.openxmlformats.org/officeDocument/2006/relationships/hyperlink" Target="http://www.businessinmalopolska.p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0.pn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4463728"/>
            <a:ext cx="8648700" cy="1605034"/>
          </a:xfrm>
        </p:spPr>
        <p:txBody>
          <a:bodyPr>
            <a:noAutofit/>
          </a:bodyPr>
          <a:lstStyle/>
          <a:p>
            <a:pPr algn="r"/>
            <a:r>
              <a:rPr lang="pl-PL" sz="4800" b="0" dirty="0">
                <a:solidFill>
                  <a:schemeClr val="bg1"/>
                </a:solidFill>
                <a:latin typeface="Aller" pitchFamily="2" charset="-18"/>
              </a:rPr>
              <a:t> </a:t>
            </a:r>
            <a:br>
              <a:rPr lang="pl-PL" sz="4800" b="0" dirty="0">
                <a:solidFill>
                  <a:schemeClr val="bg1"/>
                </a:solidFill>
                <a:latin typeface="Aller" pitchFamily="2" charset="-18"/>
              </a:rPr>
            </a:br>
            <a:r>
              <a:rPr lang="pl-PL" sz="4000" b="0" dirty="0">
                <a:solidFill>
                  <a:schemeClr val="bg1"/>
                </a:solidFill>
                <a:latin typeface="Aller" pitchFamily="2" charset="-18"/>
              </a:rPr>
              <a:t>Oferta regionu dla sektora nowoczesnych usług biznesowych</a:t>
            </a:r>
            <a:endParaRPr lang="pl-PL" sz="4800" b="0" dirty="0">
              <a:solidFill>
                <a:schemeClr val="bg1"/>
              </a:solidFill>
              <a:latin typeface="Aller" pitchFamily="2" charset="-1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6" name="Tytuł 2"/>
          <p:cNvSpPr txBox="1">
            <a:spLocks/>
          </p:cNvSpPr>
          <p:nvPr/>
        </p:nvSpPr>
        <p:spPr>
          <a:xfrm>
            <a:off x="561974" y="90470"/>
            <a:ext cx="7209422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 b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pl-PL" sz="3600" dirty="0">
                <a:solidFill>
                  <a:schemeClr val="tx2"/>
                </a:solidFill>
                <a:ea typeface="+mj-ea"/>
                <a:cs typeface="+mj-cs"/>
              </a:rPr>
              <a:t>POTENCJAŁ INTELEKTUALNY</a:t>
            </a:r>
          </a:p>
        </p:txBody>
      </p:sp>
      <p:sp>
        <p:nvSpPr>
          <p:cNvPr id="7" name="PoleTekstowe 273"/>
          <p:cNvSpPr txBox="1"/>
          <p:nvPr/>
        </p:nvSpPr>
        <p:spPr>
          <a:xfrm>
            <a:off x="5812251" y="1634300"/>
            <a:ext cx="3116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pl-PL" sz="32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36 tys. absolwentów</a:t>
            </a:r>
            <a:r>
              <a:rPr lang="pl-PL" sz="30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</a:p>
        </p:txBody>
      </p:sp>
      <p:sp>
        <p:nvSpPr>
          <p:cNvPr id="8" name="Pagon 7"/>
          <p:cNvSpPr/>
          <p:nvPr/>
        </p:nvSpPr>
        <p:spPr>
          <a:xfrm>
            <a:off x="446113" y="1803950"/>
            <a:ext cx="231723" cy="231723"/>
          </a:xfrm>
          <a:prstGeom prst="chevron">
            <a:avLst/>
          </a:prstGeom>
          <a:solidFill>
            <a:srgbClr val="8DC63F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Pagon 8"/>
          <p:cNvSpPr/>
          <p:nvPr/>
        </p:nvSpPr>
        <p:spPr>
          <a:xfrm>
            <a:off x="5042251" y="1810827"/>
            <a:ext cx="231723" cy="231723"/>
          </a:xfrm>
          <a:prstGeom prst="chevron">
            <a:avLst/>
          </a:prstGeom>
          <a:solidFill>
            <a:srgbClr val="1F497D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687361" y="1822325"/>
            <a:ext cx="3422944" cy="3745397"/>
            <a:chOff x="2796015" y="1866355"/>
            <a:chExt cx="3267903" cy="2936078"/>
          </a:xfrm>
        </p:grpSpPr>
        <p:sp>
          <p:nvSpPr>
            <p:cNvPr id="11" name="Prostokąt 10"/>
            <p:cNvSpPr/>
            <p:nvPr/>
          </p:nvSpPr>
          <p:spPr>
            <a:xfrm>
              <a:off x="2796015" y="1866355"/>
              <a:ext cx="3267903" cy="293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bIns="108000" rtlCol="0" anchor="ctr" anchorCtr="0"/>
            <a:lstStyle/>
            <a:p>
              <a:pPr algn="ctr" defTabSz="685783">
                <a:spcBef>
                  <a:spcPts val="1200"/>
                </a:spcBef>
              </a:pPr>
              <a:r>
                <a:rPr lang="pl-PL" sz="3200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146 tys. studentów</a:t>
              </a:r>
            </a:p>
            <a:p>
              <a:pPr algn="ctr" defTabSz="685783">
                <a:spcBef>
                  <a:spcPts val="1200"/>
                </a:spcBef>
              </a:pPr>
              <a:endParaRPr lang="pl-PL" sz="30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>
                <a:spcBef>
                  <a:spcPts val="1200"/>
                </a:spcBef>
              </a:pPr>
              <a:endParaRPr lang="pl-PL" sz="30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>
                <a:spcBef>
                  <a:spcPts val="1200"/>
                </a:spcBef>
              </a:pPr>
              <a:endParaRPr lang="pl-PL" sz="30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r>
                <a:rPr lang="pl-PL" sz="1600" b="1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33 tys. inż.</a:t>
              </a:r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r>
                <a:rPr lang="pl-PL" sz="1600" b="1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18 tys. finanse</a:t>
              </a:r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r>
                <a:rPr lang="pl-PL" sz="1600" b="1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10 tys. IT</a:t>
              </a:r>
              <a:br>
                <a:rPr lang="pl-PL" sz="1600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</a:br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endParaRPr lang="pl-PL" sz="16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endParaRPr>
            </a:p>
            <a:p>
              <a:pPr algn="ctr" defTabSz="685783"/>
              <a:r>
                <a:rPr lang="pl-PL" sz="3200" b="1" dirty="0">
                  <a:solidFill>
                    <a:schemeClr val="tx2">
                      <a:lumMod val="75000"/>
                    </a:schemeClr>
                  </a:solidFill>
                  <a:latin typeface="Aller" pitchFamily="2" charset="-18"/>
                  <a:ea typeface="Myriad Pro" charset="0"/>
                  <a:cs typeface="Myriad Pro" charset="0"/>
                </a:rPr>
                <a:t>2. miejsce w Polsce</a:t>
              </a:r>
            </a:p>
          </p:txBody>
        </p:sp>
        <p:pic>
          <p:nvPicPr>
            <p:cNvPr id="12" name="Obraz 11" descr="szola wyzsza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0334" y="2320030"/>
              <a:ext cx="1434532" cy="962025"/>
            </a:xfrm>
            <a:prstGeom prst="rect">
              <a:avLst/>
            </a:prstGeom>
          </p:spPr>
        </p:pic>
      </p:grpSp>
      <p:cxnSp>
        <p:nvCxnSpPr>
          <p:cNvPr id="14" name="Łącznik prosty 13"/>
          <p:cNvCxnSpPr/>
          <p:nvPr/>
        </p:nvCxnSpPr>
        <p:spPr>
          <a:xfrm rot="16200000" flipH="1">
            <a:off x="2198421" y="3787746"/>
            <a:ext cx="4162425" cy="9525"/>
          </a:xfrm>
          <a:prstGeom prst="line">
            <a:avLst/>
          </a:prstGeom>
          <a:ln w="28575">
            <a:solidFill>
              <a:srgbClr val="BE028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Tekstowe 273">
            <a:extLst>
              <a:ext uri="{FF2B5EF4-FFF2-40B4-BE49-F238E27FC236}">
                <a16:creationId xmlns:a16="http://schemas.microsoft.com/office/drawing/2014/main" id="{5765D174-AEE1-4F09-ACBC-36F332D0CB6E}"/>
              </a:ext>
            </a:extLst>
          </p:cNvPr>
          <p:cNvSpPr txBox="1"/>
          <p:nvPr/>
        </p:nvSpPr>
        <p:spPr>
          <a:xfrm>
            <a:off x="4559587" y="2845379"/>
            <a:ext cx="5621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/>
            <a:r>
              <a:rPr lang="pl-PL" sz="1600" dirty="0" err="1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Graduates</a:t>
            </a:r>
            <a:r>
              <a:rPr lang="pl-PL" sz="1600" dirty="0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 by </a:t>
            </a:r>
            <a:r>
              <a:rPr lang="pl-PL" sz="1600" dirty="0" err="1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types</a:t>
            </a:r>
            <a:r>
              <a:rPr lang="pl-PL" sz="1600" dirty="0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 of science and </a:t>
            </a:r>
            <a:r>
              <a:rPr lang="pl-PL" sz="1600" dirty="0" err="1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technology</a:t>
            </a:r>
            <a:r>
              <a:rPr lang="pl-PL" sz="1600" dirty="0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sz="1600" dirty="0" err="1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studies</a:t>
            </a:r>
            <a:r>
              <a:rPr lang="pl-PL" sz="1600" dirty="0">
                <a:solidFill>
                  <a:srgbClr val="141F40"/>
                </a:solidFill>
                <a:latin typeface="Aller" pitchFamily="2" charset="-18"/>
                <a:ea typeface="Myriad Pro" charset="0"/>
                <a:cs typeface="Myriad Pro" charset="0"/>
              </a:rPr>
              <a:t>: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889B7961-13F5-4B87-BF71-60B634C56EEE}"/>
              </a:ext>
            </a:extLst>
          </p:cNvPr>
          <p:cNvGraphicFramePr/>
          <p:nvPr/>
        </p:nvGraphicFramePr>
        <p:xfrm>
          <a:off x="4834778" y="2845379"/>
          <a:ext cx="5071222" cy="3030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0922178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6000" t="-4000" r="-4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ytuł 1"/>
          <p:cNvSpPr txBox="1">
            <a:spLocks/>
          </p:cNvSpPr>
          <p:nvPr/>
        </p:nvSpPr>
        <p:spPr>
          <a:xfrm>
            <a:off x="0" y="0"/>
            <a:ext cx="9905999" cy="885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>
              <a:defRPr lang="pl-PL" sz="4400" kern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324623" y="89391"/>
            <a:ext cx="8350787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dirty="0">
                <a:solidFill>
                  <a:schemeClr val="tx2"/>
                </a:solidFill>
                <a:latin typeface="Aller" pitchFamily="2" charset="-18"/>
                <a:ea typeface="+mj-ea"/>
                <a:cs typeface="+mj-cs"/>
              </a:rPr>
              <a:t>KRAKÓW-BALICE AIRPORT 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2684372" y="1076008"/>
            <a:ext cx="5402774" cy="5503556"/>
            <a:chOff x="2643094" y="1021212"/>
            <a:chExt cx="5402774" cy="5503556"/>
          </a:xfrm>
        </p:grpSpPr>
        <p:sp>
          <p:nvSpPr>
            <p:cNvPr id="16" name="Symbol zastępczy obrazu 5"/>
            <p:cNvSpPr txBox="1">
              <a:spLocks/>
            </p:cNvSpPr>
            <p:nvPr/>
          </p:nvSpPr>
          <p:spPr>
            <a:xfrm>
              <a:off x="5845629" y="2384668"/>
              <a:ext cx="1295399" cy="1162540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</p:sp>
        <p:sp>
          <p:nvSpPr>
            <p:cNvPr id="17" name="Łuk 16"/>
            <p:cNvSpPr/>
            <p:nvPr/>
          </p:nvSpPr>
          <p:spPr>
            <a:xfrm rot="20731782">
              <a:off x="6747324" y="2990310"/>
              <a:ext cx="1298544" cy="320965"/>
            </a:xfrm>
            <a:prstGeom prst="arc">
              <a:avLst>
                <a:gd name="adj1" fmla="val 11200468"/>
                <a:gd name="adj2" fmla="val 21557033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Łuk 17"/>
            <p:cNvSpPr/>
            <p:nvPr/>
          </p:nvSpPr>
          <p:spPr>
            <a:xfrm rot="15835829">
              <a:off x="5674553" y="2157180"/>
              <a:ext cx="2528076" cy="320965"/>
            </a:xfrm>
            <a:prstGeom prst="arc">
              <a:avLst>
                <a:gd name="adj1" fmla="val 10970114"/>
                <a:gd name="adj2" fmla="val 21582919"/>
              </a:avLst>
            </a:prstGeom>
            <a:ln>
              <a:solidFill>
                <a:srgbClr val="00B9F2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Łuk 18"/>
            <p:cNvSpPr/>
            <p:nvPr/>
          </p:nvSpPr>
          <p:spPr>
            <a:xfrm rot="14788119">
              <a:off x="5542654" y="2354541"/>
              <a:ext cx="2119917" cy="295909"/>
            </a:xfrm>
            <a:prstGeom prst="arc">
              <a:avLst>
                <a:gd name="adj1" fmla="val 10888238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Łuk 19"/>
            <p:cNvSpPr/>
            <p:nvPr/>
          </p:nvSpPr>
          <p:spPr>
            <a:xfrm rot="13887177">
              <a:off x="4849260" y="2193450"/>
              <a:ext cx="2665441" cy="320965"/>
            </a:xfrm>
            <a:prstGeom prst="arc">
              <a:avLst>
                <a:gd name="adj1" fmla="val 10970114"/>
                <a:gd name="adj2" fmla="val 21389670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Łuk 20"/>
            <p:cNvSpPr/>
            <p:nvPr/>
          </p:nvSpPr>
          <p:spPr>
            <a:xfrm rot="13179982" flipV="1">
              <a:off x="5116323" y="2594152"/>
              <a:ext cx="2195920" cy="129787"/>
            </a:xfrm>
            <a:prstGeom prst="arc">
              <a:avLst>
                <a:gd name="adj1" fmla="val 10970114"/>
                <a:gd name="adj2" fmla="val 21582919"/>
              </a:avLst>
            </a:prstGeom>
            <a:ln>
              <a:solidFill>
                <a:srgbClr val="00B9F2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Łuk 21"/>
            <p:cNvSpPr/>
            <p:nvPr/>
          </p:nvSpPr>
          <p:spPr>
            <a:xfrm rot="9762868" flipV="1">
              <a:off x="6033421" y="3144731"/>
              <a:ext cx="897850" cy="292874"/>
            </a:xfrm>
            <a:prstGeom prst="arc">
              <a:avLst>
                <a:gd name="adj1" fmla="val 10454464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Łuk 22"/>
            <p:cNvSpPr/>
            <p:nvPr/>
          </p:nvSpPr>
          <p:spPr>
            <a:xfrm rot="11026192" flipV="1">
              <a:off x="5175804" y="2986195"/>
              <a:ext cx="1734340" cy="282860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8DC63F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Łuk 23"/>
            <p:cNvSpPr/>
            <p:nvPr/>
          </p:nvSpPr>
          <p:spPr>
            <a:xfrm rot="6818810" flipV="1">
              <a:off x="5340319" y="3951605"/>
              <a:ext cx="2297275" cy="501333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Łuk 24"/>
            <p:cNvSpPr/>
            <p:nvPr/>
          </p:nvSpPr>
          <p:spPr>
            <a:xfrm rot="9294365" flipV="1">
              <a:off x="3130316" y="3798786"/>
              <a:ext cx="4093687" cy="567898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00B9F2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Łuk 25"/>
            <p:cNvSpPr/>
            <p:nvPr/>
          </p:nvSpPr>
          <p:spPr>
            <a:xfrm rot="9535753" flipV="1">
              <a:off x="2655517" y="3790977"/>
              <a:ext cx="4477352" cy="443200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7" name="Łuk 26"/>
            <p:cNvSpPr/>
            <p:nvPr/>
          </p:nvSpPr>
          <p:spPr>
            <a:xfrm rot="8356738" flipV="1">
              <a:off x="3075545" y="4270371"/>
              <a:ext cx="4326461" cy="551215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28" name="Łuk 27"/>
            <p:cNvSpPr/>
            <p:nvPr/>
          </p:nvSpPr>
          <p:spPr>
            <a:xfrm rot="5033925">
              <a:off x="6015757" y="4167051"/>
              <a:ext cx="2202387" cy="223691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8DC63F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Łuk 28"/>
            <p:cNvSpPr/>
            <p:nvPr/>
          </p:nvSpPr>
          <p:spPr>
            <a:xfrm rot="5400000" flipV="1">
              <a:off x="5249440" y="4787684"/>
              <a:ext cx="3369343" cy="104825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Łuk 29"/>
            <p:cNvSpPr/>
            <p:nvPr/>
          </p:nvSpPr>
          <p:spPr>
            <a:xfrm rot="11492404" flipV="1">
              <a:off x="2643094" y="2607512"/>
              <a:ext cx="4408368" cy="278495"/>
            </a:xfrm>
            <a:prstGeom prst="arc">
              <a:avLst>
                <a:gd name="adj1" fmla="val 10772160"/>
                <a:gd name="adj2" fmla="val 21582919"/>
              </a:avLst>
            </a:prstGeom>
            <a:ln>
              <a:solidFill>
                <a:srgbClr val="BE0288"/>
              </a:solidFill>
              <a:headEnd type="oval" w="med" len="med"/>
              <a:tailEnd type="oval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1" name="Obraz 30" descr="samolot.gif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30753" y="2265029"/>
              <a:ext cx="412672" cy="261436"/>
            </a:xfrm>
            <a:prstGeom prst="rect">
              <a:avLst/>
            </a:prstGeom>
          </p:spPr>
        </p:pic>
        <p:pic>
          <p:nvPicPr>
            <p:cNvPr id="32" name="Obraz 31" descr="samolot.gif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235566">
              <a:off x="4280828" y="4508563"/>
              <a:ext cx="412672" cy="261436"/>
            </a:xfrm>
            <a:prstGeom prst="rect">
              <a:avLst/>
            </a:prstGeom>
          </p:spPr>
        </p:pic>
        <p:pic>
          <p:nvPicPr>
            <p:cNvPr id="33" name="Obraz 32" descr="samolot.gif"/>
            <p:cNvPicPr>
              <a:picLocks noChangeAspect="1"/>
            </p:cNvPicPr>
            <p:nvPr/>
          </p:nvPicPr>
          <p:blipFill>
            <a:blip r:embed="rId5" cstate="screen">
              <a:lum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28348" flipH="1">
              <a:off x="7474465" y="2674544"/>
              <a:ext cx="422666" cy="267766"/>
            </a:xfrm>
            <a:prstGeom prst="rect">
              <a:avLst/>
            </a:prstGeom>
          </p:spPr>
        </p:pic>
        <p:pic>
          <p:nvPicPr>
            <p:cNvPr id="34" name="Obraz 33" descr="Kraków Balice logo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7908" y="3006809"/>
              <a:ext cx="714892" cy="313654"/>
            </a:xfrm>
            <a:prstGeom prst="rect">
              <a:avLst/>
            </a:prstGeom>
          </p:spPr>
        </p:pic>
      </p:grpSp>
      <p:sp>
        <p:nvSpPr>
          <p:cNvPr id="35" name="PoleTekstowe 639"/>
          <p:cNvSpPr txBox="1"/>
          <p:nvPr/>
        </p:nvSpPr>
        <p:spPr>
          <a:xfrm>
            <a:off x="285096" y="924525"/>
            <a:ext cx="2861266" cy="6009335"/>
          </a:xfrm>
          <a:prstGeom prst="rect">
            <a:avLst/>
          </a:prstGeom>
          <a:noFill/>
        </p:spPr>
        <p:txBody>
          <a:bodyPr wrap="square" lIns="0" tIns="34289" rIns="68579" bIns="34289" rtlCol="0">
            <a:spAutoFit/>
          </a:bodyPr>
          <a:lstStyle/>
          <a:p>
            <a:pPr marL="214308" indent="-214308" defTabSz="685783">
              <a:spcBef>
                <a:spcPts val="1200"/>
              </a:spcBef>
              <a:spcAft>
                <a:spcPts val="12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ponad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b="1" dirty="0">
                <a:solidFill>
                  <a:srgbClr val="BE0288"/>
                </a:solidFill>
                <a:latin typeface="Aller" pitchFamily="2" charset="-18"/>
              </a:rPr>
              <a:t>145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bezpośrednich połączeń</a:t>
            </a:r>
            <a:endParaRPr lang="pl-PL" dirty="0">
              <a:solidFill>
                <a:srgbClr val="0D115F"/>
              </a:solidFill>
              <a:latin typeface="Aller" pitchFamily="2" charset="-18"/>
              <a:ea typeface="Myriad Pro" charset="0"/>
              <a:cs typeface="Myriad Pro" charset="0"/>
            </a:endParaRPr>
          </a:p>
          <a:p>
            <a:pPr marL="214308" indent="-214308" defTabSz="685783">
              <a:spcBef>
                <a:spcPts val="1200"/>
              </a:spcBef>
              <a:spcAft>
                <a:spcPts val="12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b="1" dirty="0">
                <a:solidFill>
                  <a:srgbClr val="BE0288"/>
                </a:solidFill>
                <a:latin typeface="Aller" pitchFamily="2" charset="-18"/>
              </a:rPr>
              <a:t>32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kraje</a:t>
            </a:r>
            <a:endParaRPr lang="pl-PL" dirty="0">
              <a:solidFill>
                <a:srgbClr val="0D115F"/>
              </a:solidFill>
              <a:latin typeface="Aller" pitchFamily="2" charset="-18"/>
              <a:ea typeface="Myriad Pro" charset="0"/>
              <a:cs typeface="Myriad Pro" charset="0"/>
            </a:endParaRPr>
          </a:p>
          <a:p>
            <a:pPr marL="214308" indent="-214308" defTabSz="685783">
              <a:spcBef>
                <a:spcPts val="1200"/>
              </a:spcBef>
              <a:spcAft>
                <a:spcPts val="12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b="1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21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linie lotnicze</a:t>
            </a:r>
            <a:endParaRPr lang="pl-PL" dirty="0">
              <a:solidFill>
                <a:schemeClr val="tx2">
                  <a:lumMod val="75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  <a:p>
            <a:pPr marL="214308" indent="-214308" defTabSz="685783">
              <a:spcBef>
                <a:spcPts val="1200"/>
              </a:spcBef>
              <a:spcAft>
                <a:spcPts val="12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b="1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3 mln </a:t>
            </a:r>
            <a:r>
              <a:rPr lang="pl-PL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pasażerów rocznie (8,4 mln w 2019)</a:t>
            </a:r>
          </a:p>
          <a:p>
            <a:pPr marL="214308" indent="-214308" defTabSz="685783">
              <a:spcBef>
                <a:spcPts val="1200"/>
              </a:spcBef>
              <a:spcAft>
                <a:spcPts val="12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max.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b="1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2 godz.</a:t>
            </a:r>
            <a:r>
              <a:rPr lang="pl-PL" dirty="0">
                <a:solidFill>
                  <a:srgbClr val="BE0288"/>
                </a:solidFill>
                <a:latin typeface="Aller" pitchFamily="2" charset="-18"/>
                <a:ea typeface="Myriad Pro" charset="0"/>
                <a:cs typeface="Myriad Pro" charset="0"/>
              </a:rPr>
              <a:t> </a:t>
            </a:r>
            <a:r>
              <a:rPr lang="pl-PL" dirty="0">
                <a:solidFill>
                  <a:srgbClr val="0D115F"/>
                </a:solidFill>
                <a:latin typeface="Aller" pitchFamily="2" charset="-18"/>
              </a:rPr>
              <a:t>lot do krajów Europy Zachodniej</a:t>
            </a:r>
          </a:p>
          <a:p>
            <a:pPr marL="214308" indent="-214308" defTabSz="685783">
              <a:spcBef>
                <a:spcPts val="1200"/>
              </a:spcBef>
              <a:spcAft>
                <a:spcPts val="1200"/>
              </a:spcAft>
              <a:buClr>
                <a:srgbClr val="BE0288"/>
              </a:buClr>
              <a:buSzPct val="100000"/>
              <a:buFont typeface="Arial" pitchFamily="34" charset="0"/>
              <a:buChar char="•"/>
            </a:pPr>
            <a:r>
              <a:rPr lang="pl-PL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pierwsze lotnisko w Polsce nagrodzone w kategorii  Best </a:t>
            </a:r>
            <a:r>
              <a:rPr lang="pl-PL" dirty="0" err="1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Airport</a:t>
            </a:r>
            <a:r>
              <a:rPr lang="pl-PL" dirty="0">
                <a:solidFill>
                  <a:srgbClr val="0D115F"/>
                </a:solidFill>
                <a:latin typeface="Aller" pitchFamily="2" charset="-18"/>
                <a:ea typeface="Myriad Pro" charset="0"/>
                <a:cs typeface="Myriad Pro" charset="0"/>
              </a:rPr>
              <a:t> by </a:t>
            </a:r>
            <a:r>
              <a:rPr lang="pl-PL" b="1" dirty="0" err="1">
                <a:solidFill>
                  <a:srgbClr val="EC008C"/>
                </a:solidFill>
                <a:latin typeface="Aller" pitchFamily="2" charset="-18"/>
                <a:ea typeface="Myriad Pro" charset="0"/>
                <a:cs typeface="Myriad Pro" charset="0"/>
              </a:rPr>
              <a:t>Size</a:t>
            </a:r>
            <a:r>
              <a:rPr lang="pl-PL" b="1" dirty="0">
                <a:solidFill>
                  <a:srgbClr val="EC008C"/>
                </a:solidFill>
                <a:latin typeface="Aller" pitchFamily="2" charset="-18"/>
                <a:ea typeface="Myriad Pro" charset="0"/>
                <a:cs typeface="Myriad Pro" charset="0"/>
              </a:rPr>
              <a:t> and Region </a:t>
            </a:r>
            <a:r>
              <a:rPr lang="pl-PL" dirty="0">
                <a:solidFill>
                  <a:srgbClr val="0D115F"/>
                </a:solidFill>
                <a:latin typeface="Aller" pitchFamily="2" charset="-18"/>
              </a:rPr>
              <a:t>(przez </a:t>
            </a:r>
            <a:r>
              <a:rPr lang="pl-PL" dirty="0" err="1">
                <a:solidFill>
                  <a:srgbClr val="0D115F"/>
                </a:solidFill>
                <a:latin typeface="Aller" pitchFamily="2" charset="-18"/>
              </a:rPr>
              <a:t>Airports</a:t>
            </a:r>
            <a:r>
              <a:rPr lang="pl-PL" dirty="0">
                <a:solidFill>
                  <a:srgbClr val="0D115F"/>
                </a:solidFill>
                <a:latin typeface="Aller" pitchFamily="2" charset="-18"/>
              </a:rPr>
              <a:t> </a:t>
            </a:r>
            <a:r>
              <a:rPr lang="pl-PL" dirty="0" err="1">
                <a:solidFill>
                  <a:srgbClr val="0D115F"/>
                </a:solidFill>
                <a:latin typeface="Aller" pitchFamily="2" charset="-18"/>
              </a:rPr>
              <a:t>Council</a:t>
            </a:r>
            <a:r>
              <a:rPr lang="pl-PL" dirty="0">
                <a:solidFill>
                  <a:srgbClr val="0D115F"/>
                </a:solidFill>
                <a:latin typeface="Aller" pitchFamily="2" charset="-18"/>
              </a:rPr>
              <a:t> International World)</a:t>
            </a:r>
          </a:p>
          <a:p>
            <a:pPr marR="0" lvl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BE0288"/>
              </a:buClr>
              <a:buSzPct val="100000"/>
              <a:tabLst/>
              <a:defRPr/>
            </a:pPr>
            <a:endParaRPr lang="pl-PL" sz="2400" dirty="0">
              <a:solidFill>
                <a:schemeClr val="accent1">
                  <a:lumMod val="50000"/>
                </a:schemeClr>
              </a:solidFill>
              <a:latin typeface="Aller"/>
              <a:ea typeface="Myriad Pro" charset="0"/>
              <a:cs typeface="Myriad Pro" charset="0"/>
            </a:endParaRPr>
          </a:p>
        </p:txBody>
      </p:sp>
      <p:sp>
        <p:nvSpPr>
          <p:cNvPr id="36" name="Dowolny kształt 35"/>
          <p:cNvSpPr/>
          <p:nvPr/>
        </p:nvSpPr>
        <p:spPr>
          <a:xfrm rot="10800000">
            <a:off x="-38062" y="759872"/>
            <a:ext cx="7927142" cy="16668"/>
          </a:xfrm>
          <a:custGeom>
            <a:avLst/>
            <a:gdLst>
              <a:gd name="connsiteX0" fmla="*/ 47625 w 4295775"/>
              <a:gd name="connsiteY0" fmla="*/ 0 h 23812"/>
              <a:gd name="connsiteX1" fmla="*/ 0 w 4295775"/>
              <a:gd name="connsiteY1" fmla="*/ 23812 h 23812"/>
              <a:gd name="connsiteX2" fmla="*/ 4295775 w 4295775"/>
              <a:gd name="connsiteY2" fmla="*/ 23812 h 23812"/>
              <a:gd name="connsiteX3" fmla="*/ 4291013 w 4295775"/>
              <a:gd name="connsiteY3" fmla="*/ 9525 h 23812"/>
              <a:gd name="connsiteX4" fmla="*/ 47625 w 4295775"/>
              <a:gd name="connsiteY4" fmla="*/ 0 h 23812"/>
              <a:gd name="connsiteX0" fmla="*/ 35089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35089 w 4295775"/>
              <a:gd name="connsiteY4" fmla="*/ 0 h 16668"/>
              <a:gd name="connsiteX0" fmla="*/ 4091 w 4295775"/>
              <a:gd name="connsiteY0" fmla="*/ 0 h 16668"/>
              <a:gd name="connsiteX1" fmla="*/ 0 w 4295775"/>
              <a:gd name="connsiteY1" fmla="*/ 16668 h 16668"/>
              <a:gd name="connsiteX2" fmla="*/ 4295775 w 4295775"/>
              <a:gd name="connsiteY2" fmla="*/ 16668 h 16668"/>
              <a:gd name="connsiteX3" fmla="*/ 4291013 w 4295775"/>
              <a:gd name="connsiteY3" fmla="*/ 2381 h 16668"/>
              <a:gd name="connsiteX4" fmla="*/ 4091 w 4295775"/>
              <a:gd name="connsiteY4" fmla="*/ 0 h 16668"/>
              <a:gd name="connsiteX0" fmla="*/ 7965 w 4299649"/>
              <a:gd name="connsiteY0" fmla="*/ 0 h 16668"/>
              <a:gd name="connsiteX1" fmla="*/ 0 w 4299649"/>
              <a:gd name="connsiteY1" fmla="*/ 14287 h 16668"/>
              <a:gd name="connsiteX2" fmla="*/ 4299649 w 4299649"/>
              <a:gd name="connsiteY2" fmla="*/ 16668 h 16668"/>
              <a:gd name="connsiteX3" fmla="*/ 4294887 w 4299649"/>
              <a:gd name="connsiteY3" fmla="*/ 2381 h 16668"/>
              <a:gd name="connsiteX4" fmla="*/ 7965 w 4299649"/>
              <a:gd name="connsiteY4" fmla="*/ 0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9649" h="16668">
                <a:moveTo>
                  <a:pt x="7965" y="0"/>
                </a:moveTo>
                <a:lnTo>
                  <a:pt x="0" y="14287"/>
                </a:lnTo>
                <a:lnTo>
                  <a:pt x="4299649" y="16668"/>
                </a:lnTo>
                <a:lnTo>
                  <a:pt x="4294887" y="2381"/>
                </a:lnTo>
                <a:lnTo>
                  <a:pt x="796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7" name="Grupa 18"/>
          <p:cNvGrpSpPr/>
          <p:nvPr/>
        </p:nvGrpSpPr>
        <p:grpSpPr>
          <a:xfrm>
            <a:off x="7862261" y="332652"/>
            <a:ext cx="1862138" cy="487138"/>
            <a:chOff x="4188619" y="733702"/>
            <a:chExt cx="1862138" cy="487138"/>
          </a:xfrm>
        </p:grpSpPr>
        <p:sp>
          <p:nvSpPr>
            <p:cNvPr id="38" name="Dowolny kształt 37"/>
            <p:cNvSpPr/>
            <p:nvPr/>
          </p:nvSpPr>
          <p:spPr>
            <a:xfrm>
              <a:off x="4188619" y="786157"/>
              <a:ext cx="440479" cy="400958"/>
            </a:xfrm>
            <a:custGeom>
              <a:avLst/>
              <a:gdLst>
                <a:gd name="connsiteX0" fmla="*/ 1459706 w 1459706"/>
                <a:gd name="connsiteY0" fmla="*/ 0 h 1328738"/>
                <a:gd name="connsiteX1" fmla="*/ 1364456 w 1459706"/>
                <a:gd name="connsiteY1" fmla="*/ 302419 h 1328738"/>
                <a:gd name="connsiteX2" fmla="*/ 0 w 1459706"/>
                <a:gd name="connsiteY2" fmla="*/ 1328738 h 1328738"/>
                <a:gd name="connsiteX3" fmla="*/ 1459706 w 1459706"/>
                <a:gd name="connsiteY3" fmla="*/ 0 h 132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9706" h="1328738">
                  <a:moveTo>
                    <a:pt x="1459706" y="0"/>
                  </a:moveTo>
                  <a:lnTo>
                    <a:pt x="1364456" y="302419"/>
                  </a:lnTo>
                  <a:lnTo>
                    <a:pt x="0" y="1328738"/>
                  </a:lnTo>
                  <a:lnTo>
                    <a:pt x="1459706" y="0"/>
                  </a:ln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Dowolny kształt 38"/>
            <p:cNvSpPr/>
            <p:nvPr/>
          </p:nvSpPr>
          <p:spPr>
            <a:xfrm>
              <a:off x="4601074" y="785438"/>
              <a:ext cx="145868" cy="225628"/>
            </a:xfrm>
            <a:custGeom>
              <a:avLst/>
              <a:gdLst>
                <a:gd name="connsiteX0" fmla="*/ 95250 w 483394"/>
                <a:gd name="connsiteY0" fmla="*/ 0 h 893593"/>
                <a:gd name="connsiteX1" fmla="*/ 442913 w 483394"/>
                <a:gd name="connsiteY1" fmla="*/ 311944 h 893593"/>
                <a:gd name="connsiteX2" fmla="*/ 483394 w 483394"/>
                <a:gd name="connsiteY2" fmla="*/ 747712 h 893593"/>
                <a:gd name="connsiteX3" fmla="*/ 0 w 483394"/>
                <a:gd name="connsiteY3" fmla="*/ 300037 h 893593"/>
                <a:gd name="connsiteX4" fmla="*/ 95250 w 483394"/>
                <a:gd name="connsiteY4" fmla="*/ 0 h 893593"/>
                <a:gd name="connsiteX0" fmla="*/ 95250 w 483394"/>
                <a:gd name="connsiteY0" fmla="*/ 0 h 747712"/>
                <a:gd name="connsiteX1" fmla="*/ 442913 w 483394"/>
                <a:gd name="connsiteY1" fmla="*/ 311944 h 747712"/>
                <a:gd name="connsiteX2" fmla="*/ 483394 w 483394"/>
                <a:gd name="connsiteY2" fmla="*/ 747712 h 747712"/>
                <a:gd name="connsiteX3" fmla="*/ 0 w 483394"/>
                <a:gd name="connsiteY3" fmla="*/ 300037 h 747712"/>
                <a:gd name="connsiteX4" fmla="*/ 95250 w 483394"/>
                <a:gd name="connsiteY4" fmla="*/ 0 h 7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394" h="747712">
                  <a:moveTo>
                    <a:pt x="95250" y="0"/>
                  </a:moveTo>
                  <a:lnTo>
                    <a:pt x="442913" y="311944"/>
                  </a:lnTo>
                  <a:cubicBezTo>
                    <a:pt x="456262" y="457213"/>
                    <a:pt x="483394" y="745955"/>
                    <a:pt x="483394" y="747712"/>
                  </a:cubicBezTo>
                  <a:lnTo>
                    <a:pt x="0" y="300037"/>
                  </a:lnTo>
                  <a:lnTo>
                    <a:pt x="95250" y="0"/>
                  </a:lnTo>
                  <a:close/>
                </a:path>
              </a:pathLst>
            </a:custGeom>
            <a:solidFill>
              <a:srgbClr val="3D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Dowolny kształt 39"/>
            <p:cNvSpPr/>
            <p:nvPr/>
          </p:nvSpPr>
          <p:spPr>
            <a:xfrm>
              <a:off x="4733289" y="779690"/>
              <a:ext cx="122156" cy="232814"/>
            </a:xfrm>
            <a:custGeom>
              <a:avLst/>
              <a:gdLst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  <a:gd name="connsiteX0" fmla="*/ 366713 w 404813"/>
                <a:gd name="connsiteY0" fmla="*/ 0 h 771525"/>
                <a:gd name="connsiteX1" fmla="*/ 404813 w 404813"/>
                <a:gd name="connsiteY1" fmla="*/ 414337 h 771525"/>
                <a:gd name="connsiteX2" fmla="*/ 45244 w 404813"/>
                <a:gd name="connsiteY2" fmla="*/ 771525 h 771525"/>
                <a:gd name="connsiteX3" fmla="*/ 0 w 404813"/>
                <a:gd name="connsiteY3" fmla="*/ 328612 h 771525"/>
                <a:gd name="connsiteX4" fmla="*/ 366713 w 404813"/>
                <a:gd name="connsiteY4" fmla="*/ 0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813" h="771525">
                  <a:moveTo>
                    <a:pt x="366713" y="0"/>
                  </a:moveTo>
                  <a:cubicBezTo>
                    <a:pt x="379341" y="138119"/>
                    <a:pt x="404813" y="414919"/>
                    <a:pt x="404813" y="414337"/>
                  </a:cubicBezTo>
                  <a:lnTo>
                    <a:pt x="45244" y="771525"/>
                  </a:lnTo>
                  <a:lnTo>
                    <a:pt x="0" y="328612"/>
                  </a:lnTo>
                  <a:lnTo>
                    <a:pt x="366713" y="0"/>
                  </a:lnTo>
                  <a:close/>
                </a:path>
              </a:pathLst>
            </a:custGeom>
            <a:solidFill>
              <a:srgbClr val="00B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Dowolny kształt 40"/>
            <p:cNvSpPr/>
            <p:nvPr/>
          </p:nvSpPr>
          <p:spPr>
            <a:xfrm>
              <a:off x="4843230" y="733702"/>
              <a:ext cx="347066" cy="171018"/>
            </a:xfrm>
            <a:custGeom>
              <a:avLst/>
              <a:gdLst>
                <a:gd name="connsiteX0" fmla="*/ 0 w 1150143"/>
                <a:gd name="connsiteY0" fmla="*/ 157162 h 566737"/>
                <a:gd name="connsiteX1" fmla="*/ 1150143 w 1150143"/>
                <a:gd name="connsiteY1" fmla="*/ 0 h 566737"/>
                <a:gd name="connsiteX2" fmla="*/ 38100 w 1150143"/>
                <a:gd name="connsiteY2" fmla="*/ 566737 h 566737"/>
                <a:gd name="connsiteX3" fmla="*/ 0 w 1150143"/>
                <a:gd name="connsiteY3" fmla="*/ 157162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0143" h="566737">
                  <a:moveTo>
                    <a:pt x="0" y="157162"/>
                  </a:moveTo>
                  <a:lnTo>
                    <a:pt x="1150143" y="0"/>
                  </a:lnTo>
                  <a:lnTo>
                    <a:pt x="38100" y="566737"/>
                  </a:lnTo>
                  <a:lnTo>
                    <a:pt x="0" y="157162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pole tekstowe 41"/>
            <p:cNvSpPr txBox="1"/>
            <p:nvPr/>
          </p:nvSpPr>
          <p:spPr>
            <a:xfrm>
              <a:off x="4360069" y="959230"/>
              <a:ext cx="16906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64574"/>
                  </a:solidFill>
                  <a:effectLst/>
                  <a:uLnTx/>
                  <a:uFillTx/>
                  <a:latin typeface="Aller" pitchFamily="2" charset="-18"/>
                  <a:ea typeface="+mn-ea"/>
                  <a:cs typeface="+mn-cs"/>
                </a:rPr>
                <a:t>Business </a:t>
              </a:r>
              <a:r>
                <a:rPr kumimoji="0" lang="pl-PL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64574"/>
                  </a:solidFill>
                  <a:effectLst/>
                  <a:uLnTx/>
                  <a:uFillTx/>
                  <a:latin typeface="Aller" pitchFamily="2" charset="-18"/>
                  <a:ea typeface="+mn-ea"/>
                  <a:cs typeface="+mn-cs"/>
                </a:rPr>
                <a:t>in</a:t>
              </a:r>
              <a: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64574"/>
                  </a:solidFill>
                  <a:effectLst/>
                  <a:uLnTx/>
                  <a:uFillTx/>
                  <a:latin typeface="Aller" pitchFamily="2" charset="-18"/>
                  <a:ea typeface="+mn-ea"/>
                  <a:cs typeface="+mn-cs"/>
                </a:rPr>
                <a:t> Małopolska</a:t>
              </a:r>
            </a:p>
          </p:txBody>
        </p:sp>
      </p:grpSp>
      <p:sp>
        <p:nvSpPr>
          <p:cNvPr id="44" name="Symbol zastępczy daty 4"/>
          <p:cNvSpPr txBox="1">
            <a:spLocks/>
          </p:cNvSpPr>
          <p:nvPr/>
        </p:nvSpPr>
        <p:spPr>
          <a:xfrm>
            <a:off x="714375" y="6356355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Aller" pitchFamily="2" charset="-1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40000"/>
                  <a:lumOff val="60000"/>
                </a:srgbClr>
              </a:solidFill>
              <a:effectLst/>
              <a:uLnTx/>
              <a:uFillTx/>
              <a:latin typeface="Aller" pitchFamily="2" charset="-1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8407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67214" y="54822"/>
            <a:ext cx="7209422" cy="666750"/>
          </a:xfrm>
        </p:spPr>
        <p:txBody>
          <a:bodyPr/>
          <a:lstStyle/>
          <a:p>
            <a:r>
              <a:rPr lang="pl-PL" sz="3600" dirty="0">
                <a:solidFill>
                  <a:schemeClr val="tx2"/>
                </a:solidFill>
              </a:rPr>
              <a:t>POŁĄCZENIA DROGOWE</a:t>
            </a:r>
          </a:p>
        </p:txBody>
      </p:sp>
      <p:sp>
        <p:nvSpPr>
          <p:cNvPr id="11" name="Pagon 10"/>
          <p:cNvSpPr/>
          <p:nvPr/>
        </p:nvSpPr>
        <p:spPr>
          <a:xfrm>
            <a:off x="6353817" y="1568502"/>
            <a:ext cx="231723" cy="231723"/>
          </a:xfrm>
          <a:prstGeom prst="chevron">
            <a:avLst/>
          </a:prstGeom>
          <a:solidFill>
            <a:srgbClr val="1F497D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2" name="Pagon 11"/>
          <p:cNvSpPr/>
          <p:nvPr/>
        </p:nvSpPr>
        <p:spPr>
          <a:xfrm>
            <a:off x="6353817" y="2150137"/>
            <a:ext cx="231723" cy="231723"/>
          </a:xfrm>
          <a:prstGeom prst="chevron">
            <a:avLst/>
          </a:prstGeom>
          <a:solidFill>
            <a:srgbClr val="1F497D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6353817" y="2736796"/>
            <a:ext cx="231723" cy="231723"/>
          </a:xfrm>
          <a:prstGeom prst="chevron">
            <a:avLst/>
          </a:prstGeom>
          <a:solidFill>
            <a:srgbClr val="1F497D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4" name="Pagon 13"/>
          <p:cNvSpPr/>
          <p:nvPr/>
        </p:nvSpPr>
        <p:spPr>
          <a:xfrm>
            <a:off x="6353817" y="4422721"/>
            <a:ext cx="231723" cy="231723"/>
          </a:xfrm>
          <a:prstGeom prst="chevron">
            <a:avLst/>
          </a:prstGeom>
          <a:solidFill>
            <a:srgbClr val="8DC63F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5" name="Pagon 14"/>
          <p:cNvSpPr/>
          <p:nvPr/>
        </p:nvSpPr>
        <p:spPr>
          <a:xfrm>
            <a:off x="6363342" y="5203771"/>
            <a:ext cx="231723" cy="231723"/>
          </a:xfrm>
          <a:prstGeom prst="chevron">
            <a:avLst/>
          </a:prstGeom>
          <a:solidFill>
            <a:srgbClr val="8DC63F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7" name="Pagon 26"/>
          <p:cNvSpPr/>
          <p:nvPr/>
        </p:nvSpPr>
        <p:spPr>
          <a:xfrm>
            <a:off x="6353817" y="3336871"/>
            <a:ext cx="231723" cy="231723"/>
          </a:xfrm>
          <a:prstGeom prst="chevron">
            <a:avLst/>
          </a:prstGeom>
          <a:solidFill>
            <a:srgbClr val="1F497D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8" name="PoleTekstowe 266"/>
          <p:cNvSpPr txBox="1"/>
          <p:nvPr/>
        </p:nvSpPr>
        <p:spPr>
          <a:xfrm>
            <a:off x="6679770" y="5507628"/>
            <a:ext cx="2540430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pl-PL" sz="1200" dirty="0">
                <a:solidFill>
                  <a:schemeClr val="accent1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(E40, E77,</a:t>
            </a:r>
            <a:r>
              <a:rPr lang="pl-PL" sz="1200" baseline="0" dirty="0">
                <a:solidFill>
                  <a:schemeClr val="accent1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 E462</a:t>
            </a:r>
            <a:r>
              <a:rPr lang="pl-PL" sz="1200" dirty="0">
                <a:solidFill>
                  <a:schemeClr val="accent1">
                    <a:lumMod val="75000"/>
                  </a:schemeClr>
                </a:solidFill>
                <a:latin typeface="Aller" pitchFamily="2" charset="-18"/>
                <a:ea typeface="Myriad Pro" charset="0"/>
                <a:cs typeface="Myriad Pro" charset="0"/>
              </a:rPr>
              <a:t>)</a:t>
            </a:r>
            <a:endParaRPr lang="pl-PL" sz="900" dirty="0">
              <a:solidFill>
                <a:schemeClr val="accent1">
                  <a:lumMod val="75000"/>
                </a:schemeClr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30" name="PoleTekstowe 36">
            <a:extLst>
              <a:ext uri="{FF2B5EF4-FFF2-40B4-BE49-F238E27FC236}">
                <a16:creationId xmlns:a16="http://schemas.microsoft.com/office/drawing/2014/main" id="{36A1C284-B243-419C-9C31-A21E5B363325}"/>
              </a:ext>
            </a:extLst>
          </p:cNvPr>
          <p:cNvSpPr txBox="1"/>
          <p:nvPr/>
        </p:nvSpPr>
        <p:spPr>
          <a:xfrm>
            <a:off x="3117803" y="5036805"/>
            <a:ext cx="854122" cy="276999"/>
          </a:xfrm>
          <a:prstGeom prst="rect">
            <a:avLst/>
          </a:prstGeom>
          <a:solidFill>
            <a:srgbClr val="BE0288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732"/>
            <a:r>
              <a:rPr lang="pl-PL" sz="1200" dirty="0">
                <a:solidFill>
                  <a:srgbClr val="FFFFFF"/>
                </a:solidFill>
                <a:latin typeface="Aller" pitchFamily="2" charset="-18"/>
                <a:ea typeface="Myriad Pro" charset="0"/>
                <a:cs typeface="Myriad Pro" charset="0"/>
              </a:rPr>
              <a:t>Kraków</a:t>
            </a:r>
            <a:endParaRPr lang="pl-PL" sz="800" dirty="0">
              <a:solidFill>
                <a:srgbClr val="FFFFFF"/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32" name="PoleTekstowe 48">
            <a:extLst>
              <a:ext uri="{FF2B5EF4-FFF2-40B4-BE49-F238E27FC236}">
                <a16:creationId xmlns:a16="http://schemas.microsoft.com/office/drawing/2014/main" id="{8C41EFC8-5222-4F22-811D-791C67FE3C06}"/>
              </a:ext>
            </a:extLst>
          </p:cNvPr>
          <p:cNvSpPr txBox="1"/>
          <p:nvPr/>
        </p:nvSpPr>
        <p:spPr>
          <a:xfrm>
            <a:off x="1436189" y="3455826"/>
            <a:ext cx="619121" cy="230832"/>
          </a:xfrm>
          <a:prstGeom prst="rect">
            <a:avLst/>
          </a:prstGeom>
          <a:solidFill>
            <a:srgbClr val="BE0288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732"/>
            <a:r>
              <a:rPr lang="pl-PL" sz="900" dirty="0">
                <a:solidFill>
                  <a:srgbClr val="FFFFFF"/>
                </a:solidFill>
                <a:latin typeface="Aller" pitchFamily="2" charset="-18"/>
                <a:ea typeface="Myriad Pro" charset="0"/>
                <a:cs typeface="Myriad Pro" charset="0"/>
              </a:rPr>
              <a:t>Poznań</a:t>
            </a:r>
            <a:endParaRPr lang="pl-PL" sz="700" dirty="0">
              <a:solidFill>
                <a:srgbClr val="FFFFFF"/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p:sp>
        <p:nvSpPr>
          <p:cNvPr id="33" name="PoleTekstowe 58">
            <a:extLst>
              <a:ext uri="{FF2B5EF4-FFF2-40B4-BE49-F238E27FC236}">
                <a16:creationId xmlns:a16="http://schemas.microsoft.com/office/drawing/2014/main" id="{301E2F43-B2FA-4E61-98CA-9A514008AFA5}"/>
              </a:ext>
            </a:extLst>
          </p:cNvPr>
          <p:cNvSpPr txBox="1"/>
          <p:nvPr/>
        </p:nvSpPr>
        <p:spPr>
          <a:xfrm>
            <a:off x="2684005" y="3637901"/>
            <a:ext cx="619121" cy="230832"/>
          </a:xfrm>
          <a:prstGeom prst="rect">
            <a:avLst/>
          </a:prstGeom>
          <a:solidFill>
            <a:srgbClr val="BE0288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732"/>
            <a:r>
              <a:rPr lang="pl-PL" sz="900" dirty="0">
                <a:solidFill>
                  <a:srgbClr val="FFFFFF"/>
                </a:solidFill>
                <a:latin typeface="Aller" pitchFamily="2" charset="-18"/>
                <a:ea typeface="Myriad Pro" charset="0"/>
                <a:cs typeface="Myriad Pro" charset="0"/>
              </a:rPr>
              <a:t>Łódź</a:t>
            </a:r>
            <a:endParaRPr lang="pl-PL" sz="700" dirty="0">
              <a:solidFill>
                <a:srgbClr val="FFFFFF"/>
              </a:solidFill>
              <a:latin typeface="Aller" pitchFamily="2" charset="-18"/>
              <a:ea typeface="Myriad Pro" charset="0"/>
              <a:cs typeface="Myriad Pro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5" name="Pismo odręczne 34">
                <a:extLst>
                  <a:ext uri="{FF2B5EF4-FFF2-40B4-BE49-F238E27FC236}">
                    <a16:creationId xmlns:a16="http://schemas.microsoft.com/office/drawing/2014/main" id="{B686D13A-677F-4C4A-808A-75583D88C62F}"/>
                  </a:ext>
                </a:extLst>
              </p14:cNvPr>
              <p14:cNvContentPartPr/>
              <p14:nvPr/>
            </p14:nvContentPartPr>
            <p14:xfrm>
              <a:off x="-212687" y="249276"/>
              <a:ext cx="360" cy="360"/>
            </p14:xfrm>
          </p:contentPart>
        </mc:Choice>
        <mc:Fallback xmlns="">
          <p:pic>
            <p:nvPicPr>
              <p:cNvPr id="35" name="Pismo odręczne 34">
                <a:extLst>
                  <a:ext uri="{FF2B5EF4-FFF2-40B4-BE49-F238E27FC236}">
                    <a16:creationId xmlns:a16="http://schemas.microsoft.com/office/drawing/2014/main" id="{B686D13A-677F-4C4A-808A-75583D88C6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30327" y="213276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id="{8579A527-0E33-4B7B-9C06-2918DAC83D05}"/>
                  </a:ext>
                </a:extLst>
              </p14:cNvPr>
              <p14:cNvContentPartPr/>
              <p14:nvPr/>
            </p14:nvContentPartPr>
            <p14:xfrm>
              <a:off x="-961127" y="1394076"/>
              <a:ext cx="360" cy="360"/>
            </p14:xfrm>
          </p:contentPart>
        </mc:Choice>
        <mc:Fallback xmlns=""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id="{8579A527-0E33-4B7B-9C06-2918DAC83D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69767" y="138543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73" name="Obraz 72">
            <a:extLst>
              <a:ext uri="{FF2B5EF4-FFF2-40B4-BE49-F238E27FC236}">
                <a16:creationId xmlns:a16="http://schemas.microsoft.com/office/drawing/2014/main" id="{BD8B093E-05DB-415A-94B9-673A23BB95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3044">
            <a:off x="113526" y="1138898"/>
            <a:ext cx="5760078" cy="485939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64" name="Tytuł 2">
            <a:extLst>
              <a:ext uri="{FF2B5EF4-FFF2-40B4-BE49-F238E27FC236}">
                <a16:creationId xmlns:a16="http://schemas.microsoft.com/office/drawing/2014/main" id="{88A57A6E-A6C9-489B-858E-E5C527D60F60}"/>
              </a:ext>
            </a:extLst>
          </p:cNvPr>
          <p:cNvSpPr txBox="1">
            <a:spLocks/>
          </p:cNvSpPr>
          <p:nvPr/>
        </p:nvSpPr>
        <p:spPr>
          <a:xfrm>
            <a:off x="553453" y="76201"/>
            <a:ext cx="7209422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 b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ler" pitchFamily="2" charset="-18"/>
                <a:ea typeface="+mj-ea"/>
                <a:cs typeface="+mj-cs"/>
              </a:rPr>
              <a:t>POWIERZCHNIE BIUROWE </a:t>
            </a:r>
            <a:endParaRPr kumimoji="0" lang="pl-PL" sz="4000" b="1" i="0" u="none" strike="noStrike" kern="1200" cap="small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ller" pitchFamily="2" charset="-18"/>
              <a:ea typeface="+mj-ea"/>
              <a:cs typeface="+mj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DD5E065-A7EB-4274-A0E9-9493C077DE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2496934"/>
              </p:ext>
            </p:extLst>
          </p:nvPr>
        </p:nvGraphicFramePr>
        <p:xfrm>
          <a:off x="600326" y="2175618"/>
          <a:ext cx="5845075" cy="2372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Obraz 2">
            <a:extLst>
              <a:ext uri="{FF2B5EF4-FFF2-40B4-BE49-F238E27FC236}">
                <a16:creationId xmlns:a16="http://schemas.microsoft.com/office/drawing/2014/main" id="{81A58765-3288-43A6-BA0F-F3D7312B1A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3748" y="1805228"/>
            <a:ext cx="3651926" cy="384494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CE71C5D-1737-4F48-A2FE-B7095B3C02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2800" y="6088084"/>
            <a:ext cx="5395428" cy="1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6614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64" name="Tytuł 2">
            <a:extLst>
              <a:ext uri="{FF2B5EF4-FFF2-40B4-BE49-F238E27FC236}">
                <a16:creationId xmlns:a16="http://schemas.microsoft.com/office/drawing/2014/main" id="{88A57A6E-A6C9-489B-858E-E5C527D60F60}"/>
              </a:ext>
            </a:extLst>
          </p:cNvPr>
          <p:cNvSpPr txBox="1">
            <a:spLocks/>
          </p:cNvSpPr>
          <p:nvPr/>
        </p:nvSpPr>
        <p:spPr>
          <a:xfrm>
            <a:off x="498862" y="33850"/>
            <a:ext cx="7209422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 b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dirty="0">
                <a:solidFill>
                  <a:schemeClr val="tx2"/>
                </a:solidFill>
                <a:ea typeface="+mj-ea"/>
                <a:cs typeface="+mj-cs"/>
              </a:rPr>
              <a:t>JAKOŚĆ ŻYCIA</a:t>
            </a: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ler" pitchFamily="2" charset="-18"/>
                <a:ea typeface="+mj-ea"/>
                <a:cs typeface="+mj-cs"/>
              </a:rPr>
              <a:t> </a:t>
            </a:r>
            <a:endParaRPr kumimoji="0" lang="pl-PL" sz="4000" b="1" i="0" u="none" strike="noStrike" kern="1200" cap="small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ller" pitchFamily="2" charset="-18"/>
              <a:ea typeface="+mj-ea"/>
              <a:cs typeface="+mj-cs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CE71C5D-1737-4F48-A2FE-B7095B3C0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800" y="6088084"/>
            <a:ext cx="5395428" cy="12193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021997B-4C39-4F4E-8CDF-3D159C5903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628" y="1076247"/>
            <a:ext cx="4321537" cy="482724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7932FA2E-4555-4168-923C-62609E772A88}"/>
              </a:ext>
            </a:extLst>
          </p:cNvPr>
          <p:cNvSpPr txBox="1"/>
          <p:nvPr/>
        </p:nvSpPr>
        <p:spPr>
          <a:xfrm>
            <a:off x="498862" y="1322447"/>
            <a:ext cx="4722125" cy="395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1F497D"/>
                </a:solidFill>
              </a:rPr>
              <a:t>światowej sławy zabytki i muzea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1F497D"/>
                </a:solidFill>
              </a:rPr>
              <a:t>atrakcje turystyczne (w tym UNESCO)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1F497D"/>
                </a:solidFill>
              </a:rPr>
              <a:t>niezliczone kawiarnie i restauracje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endParaRPr lang="pl-PL" sz="2000" dirty="0">
              <a:solidFill>
                <a:srgbClr val="1F497D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1F497D"/>
                </a:solidFill>
              </a:rPr>
              <a:t>wydarzenia kulturalne i rozrywkowe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endParaRPr lang="pl-PL" sz="2000" dirty="0">
              <a:solidFill>
                <a:srgbClr val="1F497D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1F497D"/>
                </a:solidFill>
              </a:rPr>
              <a:t>targi i konferencje branżowe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endParaRPr lang="pl-PL" sz="2000" dirty="0">
              <a:solidFill>
                <a:srgbClr val="1F497D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1F497D"/>
                </a:solidFill>
              </a:rPr>
              <a:t>Rozbudowana baza hotelowa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1F497D"/>
                </a:solidFill>
              </a:rPr>
              <a:t>legendarne kluby piłkarskie 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endParaRPr lang="pl-PL" sz="2000" dirty="0">
              <a:solidFill>
                <a:srgbClr val="1F497D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rgbClr val="1F497D"/>
                </a:solidFill>
              </a:rPr>
              <a:t>bliskość do terenów rekreacyjnych, gór </a:t>
            </a:r>
          </a:p>
        </p:txBody>
      </p:sp>
    </p:spTree>
    <p:extLst>
      <p:ext uri="{BB962C8B-B14F-4D97-AF65-F5344CB8AC3E}">
        <p14:creationId xmlns:p14="http://schemas.microsoft.com/office/powerpoint/2010/main" val="106989034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8F64E947-2CF7-48CD-ADBE-837CD9AC59CA}"/>
              </a:ext>
            </a:extLst>
          </p:cNvPr>
          <p:cNvSpPr txBox="1"/>
          <p:nvPr/>
        </p:nvSpPr>
        <p:spPr>
          <a:xfrm>
            <a:off x="9911" y="2229332"/>
            <a:ext cx="26693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rgbClr val="17375E"/>
                </a:solidFill>
                <a:latin typeface="Aller"/>
              </a:rPr>
              <a:t>Wysoki poziom jakości życia</a:t>
            </a:r>
            <a:endParaRPr lang="pl-PL" sz="1800" b="1" dirty="0">
              <a:solidFill>
                <a:srgbClr val="17375E"/>
              </a:solidFill>
              <a:latin typeface="Aller"/>
            </a:endParaRPr>
          </a:p>
        </p:txBody>
      </p:sp>
      <p:grpSp>
        <p:nvGrpSpPr>
          <p:cNvPr id="18" name="Group 331">
            <a:extLst>
              <a:ext uri="{FF2B5EF4-FFF2-40B4-BE49-F238E27FC236}">
                <a16:creationId xmlns:a16="http://schemas.microsoft.com/office/drawing/2014/main" id="{DCB2FFE8-DD55-48E2-809C-EE6B39C3D319}"/>
              </a:ext>
            </a:extLst>
          </p:cNvPr>
          <p:cNvGrpSpPr>
            <a:grpSpLocks/>
          </p:cNvGrpSpPr>
          <p:nvPr/>
        </p:nvGrpSpPr>
        <p:grpSpPr bwMode="auto">
          <a:xfrm>
            <a:off x="1075466" y="1476514"/>
            <a:ext cx="538267" cy="516245"/>
            <a:chOff x="0" y="0"/>
            <a:chExt cx="775" cy="776"/>
          </a:xfrm>
          <a:solidFill>
            <a:srgbClr val="8DC63F"/>
          </a:solidFill>
        </p:grpSpPr>
        <p:sp>
          <p:nvSpPr>
            <p:cNvPr id="19" name="Freeform 333">
              <a:extLst>
                <a:ext uri="{FF2B5EF4-FFF2-40B4-BE49-F238E27FC236}">
                  <a16:creationId xmlns:a16="http://schemas.microsoft.com/office/drawing/2014/main" id="{0C6B4EC9-C28C-46C1-8503-AE3669831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7"/>
              <a:ext cx="723" cy="729"/>
            </a:xfrm>
            <a:custGeom>
              <a:avLst/>
              <a:gdLst>
                <a:gd name="T0" fmla="*/ 385 w 723"/>
                <a:gd name="T1" fmla="+- 0 47 47"/>
                <a:gd name="T2" fmla="*/ 47 h 729"/>
                <a:gd name="T3" fmla="*/ 338 w 723"/>
                <a:gd name="T4" fmla="+- 0 47 47"/>
                <a:gd name="T5" fmla="*/ 47 h 729"/>
                <a:gd name="T6" fmla="*/ 289 w 723"/>
                <a:gd name="T7" fmla="+- 0 58 47"/>
                <a:gd name="T8" fmla="*/ 58 h 729"/>
                <a:gd name="T9" fmla="*/ 248 w 723"/>
                <a:gd name="T10" fmla="+- 0 86 47"/>
                <a:gd name="T11" fmla="*/ 86 h 729"/>
                <a:gd name="T12" fmla="*/ 220 w 723"/>
                <a:gd name="T13" fmla="+- 0 127 47"/>
                <a:gd name="T14" fmla="*/ 127 h 729"/>
                <a:gd name="T15" fmla="*/ 209 w 723"/>
                <a:gd name="T16" fmla="+- 0 175 47"/>
                <a:gd name="T17" fmla="*/ 175 h 729"/>
                <a:gd name="T18" fmla="*/ 209 w 723"/>
                <a:gd name="T19" fmla="+- 0 270 47"/>
                <a:gd name="T20" fmla="*/ 270 h 729"/>
                <a:gd name="T21" fmla="*/ 202 w 723"/>
                <a:gd name="T22" fmla="+- 0 279 47"/>
                <a:gd name="T23" fmla="*/ 279 h 729"/>
                <a:gd name="T24" fmla="*/ 198 w 723"/>
                <a:gd name="T25" fmla="+- 0 287 47"/>
                <a:gd name="T26" fmla="*/ 287 h 729"/>
                <a:gd name="T27" fmla="*/ 196 w 723"/>
                <a:gd name="T28" fmla="+- 0 324 47"/>
                <a:gd name="T29" fmla="*/ 324 h 729"/>
                <a:gd name="T30" fmla="*/ 203 w 723"/>
                <a:gd name="T31" fmla="+- 0 337 47"/>
                <a:gd name="T32" fmla="*/ 337 h 729"/>
                <a:gd name="T33" fmla="*/ 216 w 723"/>
                <a:gd name="T34" fmla="+- 0 344 47"/>
                <a:gd name="T35" fmla="*/ 344 h 729"/>
                <a:gd name="T36" fmla="*/ 224 w 723"/>
                <a:gd name="T37" fmla="+- 0 378 47"/>
                <a:gd name="T38" fmla="*/ 378 h 729"/>
                <a:gd name="T39" fmla="*/ 236 w 723"/>
                <a:gd name="T40" fmla="+- 0 409 47"/>
                <a:gd name="T41" fmla="*/ 409 h 729"/>
                <a:gd name="T42" fmla="*/ 251 w 723"/>
                <a:gd name="T43" fmla="+- 0 436 47"/>
                <a:gd name="T44" fmla="*/ 436 h 729"/>
                <a:gd name="T45" fmla="*/ 277 w 723"/>
                <a:gd name="T46" fmla="+- 0 465 47"/>
                <a:gd name="T47" fmla="*/ 465 h 729"/>
                <a:gd name="T48" fmla="*/ 277 w 723"/>
                <a:gd name="T49" fmla="+- 0 479 47"/>
                <a:gd name="T50" fmla="*/ 479 h 729"/>
                <a:gd name="T51" fmla="*/ 219 w 723"/>
                <a:gd name="T52" fmla="+- 0 529 47"/>
                <a:gd name="T53" fmla="*/ 529 h 729"/>
                <a:gd name="T54" fmla="*/ 132 w 723"/>
                <a:gd name="T55" fmla="+- 0 577 47"/>
                <a:gd name="T56" fmla="*/ 577 h 729"/>
                <a:gd name="T57" fmla="*/ 14 w 723"/>
                <a:gd name="T58" fmla="+- 0 634 47"/>
                <a:gd name="T59" fmla="*/ 634 h 729"/>
                <a:gd name="T60" fmla="*/ 7 w 723"/>
                <a:gd name="T61" fmla="+- 0 634 47"/>
                <a:gd name="T62" fmla="*/ 634 h 729"/>
                <a:gd name="T63" fmla="*/ 0 w 723"/>
                <a:gd name="T64" fmla="+- 0 641 47"/>
                <a:gd name="T65" fmla="*/ 641 h 729"/>
                <a:gd name="T66" fmla="*/ 0 w 723"/>
                <a:gd name="T67" fmla="+- 0 762 47"/>
                <a:gd name="T68" fmla="*/ 762 h 729"/>
                <a:gd name="T69" fmla="*/ 7 w 723"/>
                <a:gd name="T70" fmla="+- 0 775 47"/>
                <a:gd name="T71" fmla="*/ 775 h 729"/>
                <a:gd name="T72" fmla="*/ 716 w 723"/>
                <a:gd name="T73" fmla="+- 0 775 47"/>
                <a:gd name="T74" fmla="*/ 775 h 729"/>
                <a:gd name="T75" fmla="*/ 723 w 723"/>
                <a:gd name="T76" fmla="+- 0 762 47"/>
                <a:gd name="T77" fmla="*/ 762 h 729"/>
                <a:gd name="T78" fmla="*/ 723 w 723"/>
                <a:gd name="T79" fmla="+- 0 641 47"/>
                <a:gd name="T80" fmla="*/ 641 h 729"/>
                <a:gd name="T81" fmla="*/ 716 w 723"/>
                <a:gd name="T82" fmla="+- 0 634 47"/>
                <a:gd name="T83" fmla="*/ 634 h 729"/>
                <a:gd name="T84" fmla="*/ 709 w 723"/>
                <a:gd name="T85" fmla="+- 0 634 47"/>
                <a:gd name="T86" fmla="*/ 634 h 729"/>
                <a:gd name="T87" fmla="*/ 576 w 723"/>
                <a:gd name="T88" fmla="+- 0 578 47"/>
                <a:gd name="T89" fmla="*/ 578 h 729"/>
                <a:gd name="T90" fmla="*/ 505 w 723"/>
                <a:gd name="T91" fmla="+- 0 544 47"/>
                <a:gd name="T92" fmla="*/ 544 h 729"/>
                <a:gd name="T93" fmla="*/ 472 w 723"/>
                <a:gd name="T94" fmla="+- 0 518 47"/>
                <a:gd name="T95" fmla="*/ 518 h 729"/>
                <a:gd name="T96" fmla="*/ 453 w 723"/>
                <a:gd name="T97" fmla="+- 0 485 47"/>
                <a:gd name="T98" fmla="*/ 485 h 729"/>
                <a:gd name="T99" fmla="*/ 446 w 723"/>
                <a:gd name="T100" fmla="+- 0 479 47"/>
                <a:gd name="T101" fmla="*/ 479 h 729"/>
                <a:gd name="T102" fmla="*/ 446 w 723"/>
                <a:gd name="T103" fmla="+- 0 459 47"/>
                <a:gd name="T104" fmla="*/ 459 h 729"/>
                <a:gd name="T105" fmla="*/ 469 w 723"/>
                <a:gd name="T106" fmla="+- 0 436 47"/>
                <a:gd name="T107" fmla="*/ 436 h 729"/>
                <a:gd name="T108" fmla="*/ 486 w 723"/>
                <a:gd name="T109" fmla="+- 0 409 47"/>
                <a:gd name="T110" fmla="*/ 409 h 729"/>
                <a:gd name="T111" fmla="*/ 496 w 723"/>
                <a:gd name="T112" fmla="+- 0 378 47"/>
                <a:gd name="T113" fmla="*/ 378 h 729"/>
                <a:gd name="T114" fmla="*/ 500 w 723"/>
                <a:gd name="T115" fmla="+- 0 344 47"/>
                <a:gd name="T116" fmla="*/ 344 h 729"/>
                <a:gd name="T117" fmla="*/ 513 w 723"/>
                <a:gd name="T118" fmla="+- 0 339 47"/>
                <a:gd name="T119" fmla="*/ 339 h 729"/>
                <a:gd name="T120" fmla="*/ 521 w 723"/>
                <a:gd name="T121" fmla="+- 0 332 47"/>
                <a:gd name="T122" fmla="*/ 332 h 729"/>
                <a:gd name="T123" fmla="*/ 526 w 723"/>
                <a:gd name="T124" fmla="+- 0 323 47"/>
                <a:gd name="T125" fmla="*/ 323 h 729"/>
                <a:gd name="T126" fmla="*/ 527 w 723"/>
                <a:gd name="T127" fmla="+- 0 300 47"/>
                <a:gd name="T128" fmla="*/ 300 h 729"/>
                <a:gd name="T129" fmla="*/ 525 w 723"/>
                <a:gd name="T130" fmla="+- 0 290 47"/>
                <a:gd name="T131" fmla="*/ 290 h 729"/>
                <a:gd name="T132" fmla="*/ 521 w 723"/>
                <a:gd name="T133" fmla="+- 0 280 47"/>
                <a:gd name="T134" fmla="*/ 280 h 729"/>
                <a:gd name="T135" fmla="*/ 514 w 723"/>
                <a:gd name="T136" fmla="+- 0 270 47"/>
                <a:gd name="T137" fmla="*/ 270 h 729"/>
                <a:gd name="T138" fmla="*/ 514 w 723"/>
                <a:gd name="T139" fmla="+- 0 175 47"/>
                <a:gd name="T140" fmla="*/ 175 h 729"/>
                <a:gd name="T141" fmla="*/ 503 w 723"/>
                <a:gd name="T142" fmla="+- 0 127 47"/>
                <a:gd name="T143" fmla="*/ 127 h 729"/>
                <a:gd name="T144" fmla="*/ 475 w 723"/>
                <a:gd name="T145" fmla="+- 0 86 47"/>
                <a:gd name="T146" fmla="*/ 86 h 729"/>
                <a:gd name="T147" fmla="*/ 434 w 723"/>
                <a:gd name="T148" fmla="+- 0 58 47"/>
                <a:gd name="T149" fmla="*/ 58 h 729"/>
                <a:gd name="T150" fmla="*/ 385 w 723"/>
                <a:gd name="T151" fmla="+- 0 47 47"/>
                <a:gd name="T152" fmla="*/ 47 h 729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  <a:cxn ang="0">
                  <a:pos x="T96" y="T98"/>
                </a:cxn>
                <a:cxn ang="0">
                  <a:pos x="T99" y="T101"/>
                </a:cxn>
                <a:cxn ang="0">
                  <a:pos x="T102" y="T104"/>
                </a:cxn>
                <a:cxn ang="0">
                  <a:pos x="T105" y="T107"/>
                </a:cxn>
                <a:cxn ang="0">
                  <a:pos x="T108" y="T110"/>
                </a:cxn>
                <a:cxn ang="0">
                  <a:pos x="T111" y="T113"/>
                </a:cxn>
                <a:cxn ang="0">
                  <a:pos x="T114" y="T116"/>
                </a:cxn>
                <a:cxn ang="0">
                  <a:pos x="T117" y="T119"/>
                </a:cxn>
                <a:cxn ang="0">
                  <a:pos x="T120" y="T122"/>
                </a:cxn>
                <a:cxn ang="0">
                  <a:pos x="T123" y="T125"/>
                </a:cxn>
                <a:cxn ang="0">
                  <a:pos x="T126" y="T128"/>
                </a:cxn>
                <a:cxn ang="0">
                  <a:pos x="T129" y="T131"/>
                </a:cxn>
                <a:cxn ang="0">
                  <a:pos x="T132" y="T134"/>
                </a:cxn>
                <a:cxn ang="0">
                  <a:pos x="T135" y="T137"/>
                </a:cxn>
                <a:cxn ang="0">
                  <a:pos x="T138" y="T140"/>
                </a:cxn>
                <a:cxn ang="0">
                  <a:pos x="T141" y="T143"/>
                </a:cxn>
                <a:cxn ang="0">
                  <a:pos x="T144" y="T146"/>
                </a:cxn>
                <a:cxn ang="0">
                  <a:pos x="T147" y="T149"/>
                </a:cxn>
                <a:cxn ang="0">
                  <a:pos x="T150" y="T152"/>
                </a:cxn>
              </a:cxnLst>
              <a:rect l="0" t="0" r="r" b="b"/>
              <a:pathLst>
                <a:path w="723" h="729">
                  <a:moveTo>
                    <a:pt x="385" y="0"/>
                  </a:moveTo>
                  <a:lnTo>
                    <a:pt x="338" y="0"/>
                  </a:lnTo>
                  <a:lnTo>
                    <a:pt x="289" y="11"/>
                  </a:lnTo>
                  <a:lnTo>
                    <a:pt x="248" y="39"/>
                  </a:lnTo>
                  <a:lnTo>
                    <a:pt x="220" y="80"/>
                  </a:lnTo>
                  <a:lnTo>
                    <a:pt x="209" y="128"/>
                  </a:lnTo>
                  <a:lnTo>
                    <a:pt x="209" y="223"/>
                  </a:lnTo>
                  <a:lnTo>
                    <a:pt x="202" y="232"/>
                  </a:lnTo>
                  <a:lnTo>
                    <a:pt x="198" y="240"/>
                  </a:lnTo>
                  <a:lnTo>
                    <a:pt x="196" y="277"/>
                  </a:lnTo>
                  <a:lnTo>
                    <a:pt x="203" y="290"/>
                  </a:lnTo>
                  <a:lnTo>
                    <a:pt x="216" y="297"/>
                  </a:lnTo>
                  <a:lnTo>
                    <a:pt x="224" y="331"/>
                  </a:lnTo>
                  <a:lnTo>
                    <a:pt x="236" y="362"/>
                  </a:lnTo>
                  <a:lnTo>
                    <a:pt x="251" y="389"/>
                  </a:lnTo>
                  <a:lnTo>
                    <a:pt x="277" y="418"/>
                  </a:lnTo>
                  <a:lnTo>
                    <a:pt x="277" y="432"/>
                  </a:lnTo>
                  <a:lnTo>
                    <a:pt x="219" y="482"/>
                  </a:lnTo>
                  <a:lnTo>
                    <a:pt x="132" y="530"/>
                  </a:lnTo>
                  <a:lnTo>
                    <a:pt x="14" y="587"/>
                  </a:lnTo>
                  <a:lnTo>
                    <a:pt x="7" y="587"/>
                  </a:lnTo>
                  <a:lnTo>
                    <a:pt x="0" y="594"/>
                  </a:lnTo>
                  <a:lnTo>
                    <a:pt x="0" y="715"/>
                  </a:lnTo>
                  <a:lnTo>
                    <a:pt x="7" y="728"/>
                  </a:lnTo>
                  <a:lnTo>
                    <a:pt x="716" y="728"/>
                  </a:lnTo>
                  <a:lnTo>
                    <a:pt x="723" y="715"/>
                  </a:lnTo>
                  <a:lnTo>
                    <a:pt x="723" y="594"/>
                  </a:lnTo>
                  <a:lnTo>
                    <a:pt x="716" y="587"/>
                  </a:lnTo>
                  <a:lnTo>
                    <a:pt x="709" y="587"/>
                  </a:lnTo>
                  <a:lnTo>
                    <a:pt x="576" y="531"/>
                  </a:lnTo>
                  <a:lnTo>
                    <a:pt x="505" y="497"/>
                  </a:lnTo>
                  <a:lnTo>
                    <a:pt x="472" y="471"/>
                  </a:lnTo>
                  <a:lnTo>
                    <a:pt x="453" y="438"/>
                  </a:lnTo>
                  <a:lnTo>
                    <a:pt x="446" y="432"/>
                  </a:lnTo>
                  <a:lnTo>
                    <a:pt x="446" y="412"/>
                  </a:lnTo>
                  <a:lnTo>
                    <a:pt x="469" y="389"/>
                  </a:lnTo>
                  <a:lnTo>
                    <a:pt x="486" y="362"/>
                  </a:lnTo>
                  <a:lnTo>
                    <a:pt x="496" y="331"/>
                  </a:lnTo>
                  <a:lnTo>
                    <a:pt x="500" y="297"/>
                  </a:lnTo>
                  <a:lnTo>
                    <a:pt x="513" y="292"/>
                  </a:lnTo>
                  <a:lnTo>
                    <a:pt x="521" y="285"/>
                  </a:lnTo>
                  <a:lnTo>
                    <a:pt x="526" y="276"/>
                  </a:lnTo>
                  <a:lnTo>
                    <a:pt x="527" y="253"/>
                  </a:lnTo>
                  <a:lnTo>
                    <a:pt x="525" y="243"/>
                  </a:lnTo>
                  <a:lnTo>
                    <a:pt x="521" y="233"/>
                  </a:lnTo>
                  <a:lnTo>
                    <a:pt x="514" y="223"/>
                  </a:lnTo>
                  <a:lnTo>
                    <a:pt x="514" y="128"/>
                  </a:lnTo>
                  <a:lnTo>
                    <a:pt x="503" y="80"/>
                  </a:lnTo>
                  <a:lnTo>
                    <a:pt x="475" y="39"/>
                  </a:lnTo>
                  <a:lnTo>
                    <a:pt x="434" y="11"/>
                  </a:lnTo>
                  <a:lnTo>
                    <a:pt x="3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74295" tIns="37148" rIns="74295" bIns="37148" anchor="t" anchorCtr="0" upright="1">
              <a:noAutofit/>
            </a:bodyPr>
            <a:lstStyle/>
            <a:p>
              <a:endParaRPr lang="pl-PL" sz="1463"/>
            </a:p>
          </p:txBody>
        </p:sp>
        <p:pic>
          <p:nvPicPr>
            <p:cNvPr id="20" name="Picture 332">
              <a:extLst>
                <a:ext uri="{FF2B5EF4-FFF2-40B4-BE49-F238E27FC236}">
                  <a16:creationId xmlns:a16="http://schemas.microsoft.com/office/drawing/2014/main" id="{EA4076CC-3491-4230-AD13-2E91190171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prstClr val="black"/>
                <a:srgbClr val="8DC63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" y="0"/>
              <a:ext cx="255" cy="1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9D2431C7-E695-4D85-BAC2-B5D5EABD7A5D}"/>
              </a:ext>
            </a:extLst>
          </p:cNvPr>
          <p:cNvSpPr txBox="1"/>
          <p:nvPr/>
        </p:nvSpPr>
        <p:spPr>
          <a:xfrm>
            <a:off x="2671831" y="1427400"/>
            <a:ext cx="1084298" cy="4424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275" b="1" dirty="0">
                <a:solidFill>
                  <a:schemeClr val="bg1"/>
                </a:solidFill>
              </a:rPr>
              <a:t>Nr 1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4E93E10C-7A26-44A0-BE45-F7B19B39B545}"/>
              </a:ext>
            </a:extLst>
          </p:cNvPr>
          <p:cNvSpPr txBox="1"/>
          <p:nvPr/>
        </p:nvSpPr>
        <p:spPr>
          <a:xfrm>
            <a:off x="3786565" y="1383142"/>
            <a:ext cx="5661646" cy="53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98"/>
              </a:lnSpc>
              <a:spcBef>
                <a:spcPts val="4"/>
              </a:spcBef>
            </a:pPr>
            <a:r>
              <a:rPr lang="pl-PL" sz="1700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1. miejsce wg wskaźnika </a:t>
            </a:r>
            <a:r>
              <a:rPr lang="pl-PL" sz="1700" b="1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zadowolenia z miejscowości zamieszkania </a:t>
            </a:r>
            <a:r>
              <a:rPr lang="pl-PL" sz="1700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wg województw: 86% (Polska: 80%) </a:t>
            </a:r>
            <a:endParaRPr lang="pl-PL" sz="1700" dirty="0">
              <a:solidFill>
                <a:srgbClr val="17375E"/>
              </a:solidFill>
              <a:latin typeface="Aller"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6E1DCC0-0A43-4934-8D2F-1CF573F86ED0}"/>
              </a:ext>
            </a:extLst>
          </p:cNvPr>
          <p:cNvSpPr txBox="1"/>
          <p:nvPr/>
        </p:nvSpPr>
        <p:spPr>
          <a:xfrm>
            <a:off x="3786564" y="2231233"/>
            <a:ext cx="526494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700" b="1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najlepsze miejsce do pracy zdalnej </a:t>
            </a:r>
            <a:r>
              <a:rPr lang="pl-PL" altLang="pl-PL" sz="1700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w rankingu OVO Network oraz portalu expatriateconsultancy.com w 2021</a:t>
            </a:r>
            <a:endParaRPr lang="pl-PL" altLang="pl-PL" sz="1700" dirty="0">
              <a:solidFill>
                <a:srgbClr val="17375E"/>
              </a:solidFill>
              <a:latin typeface="Aller"/>
            </a:endParaRPr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6CA492E1-BD34-4755-A429-A6AF0CFD05FF}"/>
              </a:ext>
            </a:extLst>
          </p:cNvPr>
          <p:cNvSpPr txBox="1"/>
          <p:nvPr/>
        </p:nvSpPr>
        <p:spPr>
          <a:xfrm>
            <a:off x="2690779" y="3123829"/>
            <a:ext cx="1084298" cy="4424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275" b="1" dirty="0">
                <a:solidFill>
                  <a:schemeClr val="bg1"/>
                </a:solidFill>
              </a:rPr>
              <a:t>Nr 2</a:t>
            </a: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15BF1BDD-3DBF-4615-86E6-E5777E3EA424}"/>
              </a:ext>
            </a:extLst>
          </p:cNvPr>
          <p:cNvSpPr txBox="1"/>
          <p:nvPr/>
        </p:nvSpPr>
        <p:spPr>
          <a:xfrm>
            <a:off x="3786565" y="4782490"/>
            <a:ext cx="596703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700" dirty="0">
                <a:solidFill>
                  <a:srgbClr val="17375E"/>
                </a:solidFill>
              </a:rPr>
              <a:t>1. miejsce w kategorii dużych miast za </a:t>
            </a:r>
            <a:r>
              <a:rPr lang="pl-PL" sz="1700" b="1" dirty="0">
                <a:solidFill>
                  <a:srgbClr val="17375E"/>
                </a:solidFill>
              </a:rPr>
              <a:t>przyjazność dla biznesu </a:t>
            </a:r>
            <a:br>
              <a:rPr lang="pl-PL" sz="1700" dirty="0">
                <a:solidFill>
                  <a:srgbClr val="17375E"/>
                </a:solidFill>
              </a:rPr>
            </a:br>
            <a:r>
              <a:rPr lang="pl-PL" sz="1700" dirty="0">
                <a:solidFill>
                  <a:srgbClr val="17375E"/>
                </a:solidFill>
              </a:rPr>
              <a:t>w </a:t>
            </a:r>
            <a:r>
              <a:rPr lang="en-US" sz="1700" dirty="0" err="1">
                <a:solidFill>
                  <a:srgbClr val="17375E"/>
                </a:solidFill>
              </a:rPr>
              <a:t>fDi's</a:t>
            </a:r>
            <a:r>
              <a:rPr lang="en-US" sz="1700" dirty="0">
                <a:solidFill>
                  <a:srgbClr val="17375E"/>
                </a:solidFill>
              </a:rPr>
              <a:t> European Cities and Regio</a:t>
            </a:r>
            <a:r>
              <a:rPr lang="pl-PL" sz="1700" dirty="0" err="1">
                <a:solidFill>
                  <a:srgbClr val="17375E"/>
                </a:solidFill>
              </a:rPr>
              <a:t>ns</a:t>
            </a:r>
            <a:r>
              <a:rPr lang="pl-PL" sz="1700" dirty="0">
                <a:solidFill>
                  <a:srgbClr val="17375E"/>
                </a:solidFill>
              </a:rPr>
              <a:t> of the </a:t>
            </a:r>
            <a:r>
              <a:rPr lang="pl-PL" sz="1700" dirty="0" err="1">
                <a:solidFill>
                  <a:srgbClr val="17375E"/>
                </a:solidFill>
              </a:rPr>
              <a:t>Future</a:t>
            </a:r>
            <a:r>
              <a:rPr lang="pl-PL" sz="1700" dirty="0">
                <a:solidFill>
                  <a:srgbClr val="17375E"/>
                </a:solidFill>
              </a:rPr>
              <a:t> 2022/2023</a:t>
            </a:r>
            <a:endParaRPr lang="en-US" sz="1700" dirty="0">
              <a:solidFill>
                <a:srgbClr val="17375E"/>
              </a:solidFill>
            </a:endParaRP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518984F6-9308-4D34-B833-791E36F2DC81}"/>
              </a:ext>
            </a:extLst>
          </p:cNvPr>
          <p:cNvSpPr txBox="1"/>
          <p:nvPr/>
        </p:nvSpPr>
        <p:spPr>
          <a:xfrm>
            <a:off x="2656613" y="4869053"/>
            <a:ext cx="1084298" cy="4424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275" b="1" dirty="0">
                <a:solidFill>
                  <a:schemeClr val="bg1"/>
                </a:solidFill>
              </a:rPr>
              <a:t>Nr 1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489051E8-4405-4FB1-8959-3E0EEDE56E99}"/>
              </a:ext>
            </a:extLst>
          </p:cNvPr>
          <p:cNvSpPr txBox="1"/>
          <p:nvPr/>
        </p:nvSpPr>
        <p:spPr>
          <a:xfrm>
            <a:off x="3786564" y="5682280"/>
            <a:ext cx="5967035" cy="81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5"/>
              </a:lnSpc>
            </a:pPr>
            <a:r>
              <a:rPr lang="pl-PL" sz="17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l-PL" sz="17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52400">
              <a:lnSpc>
                <a:spcPct val="92000"/>
              </a:lnSpc>
              <a:spcAft>
                <a:spcPts val="0"/>
              </a:spcAft>
            </a:pPr>
            <a:r>
              <a:rPr lang="pl-PL" sz="1700" dirty="0">
                <a:solidFill>
                  <a:srgbClr val="17375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20. pozycja w zestawieniu </a:t>
            </a:r>
            <a:r>
              <a:rPr lang="pl-PL" sz="1700" b="1" dirty="0">
                <a:solidFill>
                  <a:srgbClr val="17375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TOP 100 Super </a:t>
            </a:r>
            <a:r>
              <a:rPr lang="pl-PL" sz="1700" b="1" dirty="0" err="1">
                <a:solidFill>
                  <a:srgbClr val="17375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Cities</a:t>
            </a:r>
            <a:r>
              <a:rPr lang="pl-PL" sz="1700" b="1" dirty="0">
                <a:solidFill>
                  <a:srgbClr val="17375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pl-PL" sz="1700" dirty="0">
                <a:solidFill>
                  <a:srgbClr val="17375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w rankingu </a:t>
            </a:r>
            <a:r>
              <a:rPr lang="pl-PL" sz="1700" dirty="0" err="1">
                <a:solidFill>
                  <a:srgbClr val="17375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Tholons</a:t>
            </a:r>
            <a:r>
              <a:rPr lang="pl-PL" sz="1700" dirty="0">
                <a:solidFill>
                  <a:srgbClr val="17375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 Global </a:t>
            </a:r>
            <a:r>
              <a:rPr lang="pl-PL" sz="1700" dirty="0" err="1">
                <a:solidFill>
                  <a:srgbClr val="17375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Innovation</a:t>
            </a:r>
            <a:r>
              <a:rPr lang="pl-PL" sz="1700" dirty="0">
                <a:solidFill>
                  <a:srgbClr val="17375E"/>
                </a:solidFill>
                <a:ea typeface="Segoe UI" panose="020B0502040204020203" pitchFamily="34" charset="0"/>
                <a:cs typeface="Arial" panose="020B0604020202020204" pitchFamily="34" charset="0"/>
              </a:rPr>
              <a:t> Index 2021 (awans o 5 miejsc w stosunku do roku poprzedniego)</a:t>
            </a:r>
            <a:endParaRPr lang="pl-PL" sz="1700" dirty="0">
              <a:solidFill>
                <a:srgbClr val="17375E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49E0D5DD-5044-453E-972F-1968F8C3DF43}"/>
              </a:ext>
            </a:extLst>
          </p:cNvPr>
          <p:cNvSpPr txBox="1"/>
          <p:nvPr/>
        </p:nvSpPr>
        <p:spPr>
          <a:xfrm>
            <a:off x="9911" y="4793299"/>
            <a:ext cx="26693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solidFill>
                  <a:srgbClr val="17375E"/>
                </a:solidFill>
                <a:latin typeface="Aller"/>
              </a:rPr>
              <a:t>Dobry klimat dla biznesu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C1C4D859-258B-4F19-8750-3436F4298F6A}"/>
              </a:ext>
            </a:extLst>
          </p:cNvPr>
          <p:cNvSpPr txBox="1"/>
          <p:nvPr/>
        </p:nvSpPr>
        <p:spPr>
          <a:xfrm>
            <a:off x="2656613" y="5682280"/>
            <a:ext cx="1084298" cy="4424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275" b="1" dirty="0">
                <a:solidFill>
                  <a:schemeClr val="bg1"/>
                </a:solidFill>
              </a:rPr>
              <a:t>Nr 20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6B293090-444F-46CA-A260-59351DD91232}"/>
              </a:ext>
            </a:extLst>
          </p:cNvPr>
          <p:cNvSpPr txBox="1"/>
          <p:nvPr/>
        </p:nvSpPr>
        <p:spPr>
          <a:xfrm>
            <a:off x="3786564" y="3920808"/>
            <a:ext cx="5475282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1700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1. miejsce w ogólnopolskim rankingu </a:t>
            </a:r>
            <a:r>
              <a:rPr lang="pl-PL" altLang="pl-PL" sz="1700" b="1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„Miasta przyjazne dla biznesu 2021”</a:t>
            </a:r>
            <a:r>
              <a:rPr lang="en-US" altLang="pl-PL" sz="1700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 </a:t>
            </a:r>
            <a:r>
              <a:rPr lang="pl-PL" altLang="pl-PL" sz="1700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przeprowadzonym przez magazyn </a:t>
            </a:r>
            <a:r>
              <a:rPr lang="en-US" altLang="pl-PL" sz="1700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Forbes (</a:t>
            </a:r>
            <a:r>
              <a:rPr lang="pl-PL" altLang="pl-PL" sz="1700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wśród miast od </a:t>
            </a:r>
            <a:r>
              <a:rPr lang="en-US" altLang="pl-PL" sz="1700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300</a:t>
            </a:r>
            <a:r>
              <a:rPr lang="pl-PL" altLang="pl-PL" sz="1700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 -</a:t>
            </a:r>
            <a:r>
              <a:rPr lang="en-US" altLang="pl-PL" sz="1700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 999</a:t>
            </a:r>
            <a:r>
              <a:rPr lang="pl-PL" altLang="pl-PL" sz="1700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 tys.</a:t>
            </a:r>
            <a:r>
              <a:rPr lang="en-US" altLang="pl-PL" sz="1700" dirty="0">
                <a:solidFill>
                  <a:srgbClr val="17375E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)</a:t>
            </a:r>
            <a:endParaRPr lang="pl-PL" altLang="pl-PL" sz="1700" dirty="0">
              <a:solidFill>
                <a:srgbClr val="17375E"/>
              </a:solidFill>
              <a:latin typeface="Aller"/>
            </a:endParaRPr>
          </a:p>
        </p:txBody>
      </p:sp>
      <p:sp>
        <p:nvSpPr>
          <p:cNvPr id="54" name="Dowolny kształt 82">
            <a:extLst>
              <a:ext uri="{FF2B5EF4-FFF2-40B4-BE49-F238E27FC236}">
                <a16:creationId xmlns:a16="http://schemas.microsoft.com/office/drawing/2014/main" id="{DC4F67A9-8492-427A-AF51-3E9F0DB1E012}"/>
              </a:ext>
            </a:extLst>
          </p:cNvPr>
          <p:cNvSpPr>
            <a:spLocks/>
          </p:cNvSpPr>
          <p:nvPr/>
        </p:nvSpPr>
        <p:spPr bwMode="auto">
          <a:xfrm>
            <a:off x="1014585" y="3992136"/>
            <a:ext cx="563032" cy="563028"/>
          </a:xfrm>
          <a:custGeom>
            <a:avLst/>
            <a:gdLst/>
            <a:ahLst/>
            <a:cxnLst/>
            <a:rect l="l" t="t" r="r" b="b"/>
            <a:pathLst>
              <a:path w="464345" h="464342">
                <a:moveTo>
                  <a:pt x="218255" y="320715"/>
                </a:moveTo>
                <a:lnTo>
                  <a:pt x="218285" y="320715"/>
                </a:lnTo>
                <a:cubicBezTo>
                  <a:pt x="221142" y="318414"/>
                  <a:pt x="225377" y="318526"/>
                  <a:pt x="228047" y="321196"/>
                </a:cubicBezTo>
                <a:cubicBezTo>
                  <a:pt x="230912" y="324054"/>
                  <a:pt x="230912" y="328671"/>
                  <a:pt x="228047" y="331515"/>
                </a:cubicBezTo>
                <a:cubicBezTo>
                  <a:pt x="227814" y="331741"/>
                  <a:pt x="227571" y="331912"/>
                  <a:pt x="227307" y="332110"/>
                </a:cubicBezTo>
                <a:lnTo>
                  <a:pt x="227334" y="332138"/>
                </a:lnTo>
                <a:cubicBezTo>
                  <a:pt x="218092" y="339133"/>
                  <a:pt x="210503" y="345441"/>
                  <a:pt x="202311" y="353599"/>
                </a:cubicBezTo>
                <a:cubicBezTo>
                  <a:pt x="194916" y="360958"/>
                  <a:pt x="188231" y="368715"/>
                  <a:pt x="182450" y="376591"/>
                </a:cubicBezTo>
                <a:lnTo>
                  <a:pt x="173121" y="389323"/>
                </a:lnTo>
                <a:cubicBezTo>
                  <a:pt x="172837" y="389834"/>
                  <a:pt x="172481" y="390318"/>
                  <a:pt x="172044" y="390771"/>
                </a:cubicBezTo>
                <a:cubicBezTo>
                  <a:pt x="169186" y="393615"/>
                  <a:pt x="164525" y="393615"/>
                  <a:pt x="161681" y="390771"/>
                </a:cubicBezTo>
                <a:cubicBezTo>
                  <a:pt x="159201" y="388299"/>
                  <a:pt x="158897" y="384490"/>
                  <a:pt x="160721" y="381649"/>
                </a:cubicBezTo>
                <a:lnTo>
                  <a:pt x="160691" y="381621"/>
                </a:lnTo>
                <a:lnTo>
                  <a:pt x="170653" y="368036"/>
                </a:lnTo>
                <a:cubicBezTo>
                  <a:pt x="176892" y="359538"/>
                  <a:pt x="184053" y="351210"/>
                  <a:pt x="191985" y="343311"/>
                </a:cubicBezTo>
                <a:cubicBezTo>
                  <a:pt x="200231" y="335066"/>
                  <a:pt x="209133" y="327706"/>
                  <a:pt x="218255" y="320715"/>
                </a:cubicBezTo>
                <a:close/>
                <a:moveTo>
                  <a:pt x="226797" y="158095"/>
                </a:moveTo>
                <a:lnTo>
                  <a:pt x="237272" y="176578"/>
                </a:lnTo>
                <a:cubicBezTo>
                  <a:pt x="232484" y="178359"/>
                  <a:pt x="225472" y="181741"/>
                  <a:pt x="219681" y="187206"/>
                </a:cubicBezTo>
                <a:cubicBezTo>
                  <a:pt x="213363" y="193168"/>
                  <a:pt x="209559" y="200739"/>
                  <a:pt x="210199" y="209591"/>
                </a:cubicBezTo>
                <a:cubicBezTo>
                  <a:pt x="210344" y="213436"/>
                  <a:pt x="211753" y="217830"/>
                  <a:pt x="214061" y="222121"/>
                </a:cubicBezTo>
                <a:lnTo>
                  <a:pt x="246834" y="191193"/>
                </a:lnTo>
                <a:lnTo>
                  <a:pt x="255653" y="200538"/>
                </a:lnTo>
                <a:lnTo>
                  <a:pt x="220906" y="233330"/>
                </a:lnTo>
                <a:cubicBezTo>
                  <a:pt x="222016" y="234770"/>
                  <a:pt x="223383" y="236218"/>
                  <a:pt x="224625" y="237534"/>
                </a:cubicBezTo>
                <a:cubicBezTo>
                  <a:pt x="225370" y="238324"/>
                  <a:pt x="225867" y="238850"/>
                  <a:pt x="226612" y="239640"/>
                </a:cubicBezTo>
                <a:lnTo>
                  <a:pt x="261491" y="206724"/>
                </a:lnTo>
                <a:lnTo>
                  <a:pt x="270310" y="216069"/>
                </a:lnTo>
                <a:lnTo>
                  <a:pt x="237274" y="247246"/>
                </a:lnTo>
                <a:cubicBezTo>
                  <a:pt x="241921" y="250325"/>
                  <a:pt x="246226" y="251986"/>
                  <a:pt x="250312" y="252360"/>
                </a:cubicBezTo>
                <a:cubicBezTo>
                  <a:pt x="258995" y="253124"/>
                  <a:pt x="267045" y="249260"/>
                  <a:pt x="273626" y="243050"/>
                </a:cubicBezTo>
                <a:cubicBezTo>
                  <a:pt x="279680" y="237336"/>
                  <a:pt x="284003" y="229524"/>
                  <a:pt x="285401" y="225468"/>
                </a:cubicBezTo>
                <a:lnTo>
                  <a:pt x="302347" y="237096"/>
                </a:lnTo>
                <a:cubicBezTo>
                  <a:pt x="300232" y="243820"/>
                  <a:pt x="294958" y="253525"/>
                  <a:pt x="286534" y="261475"/>
                </a:cubicBezTo>
                <a:cubicBezTo>
                  <a:pt x="273636" y="273647"/>
                  <a:pt x="256821" y="279562"/>
                  <a:pt x="240259" y="276778"/>
                </a:cubicBezTo>
                <a:cubicBezTo>
                  <a:pt x="232482" y="275656"/>
                  <a:pt x="224509" y="272481"/>
                  <a:pt x="216741" y="266623"/>
                </a:cubicBezTo>
                <a:lnTo>
                  <a:pt x="208186" y="274696"/>
                </a:lnTo>
                <a:lnTo>
                  <a:pt x="199367" y="265351"/>
                </a:lnTo>
                <a:lnTo>
                  <a:pt x="206606" y="258520"/>
                </a:lnTo>
                <a:cubicBezTo>
                  <a:pt x="205985" y="257862"/>
                  <a:pt x="205240" y="257072"/>
                  <a:pt x="204494" y="256282"/>
                </a:cubicBezTo>
                <a:cubicBezTo>
                  <a:pt x="203252" y="254966"/>
                  <a:pt x="202142" y="253526"/>
                  <a:pt x="200900" y="252210"/>
                </a:cubicBezTo>
                <a:lnTo>
                  <a:pt x="193529" y="259165"/>
                </a:lnTo>
                <a:lnTo>
                  <a:pt x="184710" y="249820"/>
                </a:lnTo>
                <a:lnTo>
                  <a:pt x="193528" y="241498"/>
                </a:lnTo>
                <a:cubicBezTo>
                  <a:pt x="188532" y="232776"/>
                  <a:pt x="185977" y="223740"/>
                  <a:pt x="185593" y="214896"/>
                </a:cubicBezTo>
                <a:cubicBezTo>
                  <a:pt x="185146" y="199392"/>
                  <a:pt x="190956" y="184454"/>
                  <a:pt x="203328" y="172778"/>
                </a:cubicBezTo>
                <a:cubicBezTo>
                  <a:pt x="211357" y="165201"/>
                  <a:pt x="220072" y="160461"/>
                  <a:pt x="226797" y="158095"/>
                </a:cubicBezTo>
                <a:close/>
                <a:moveTo>
                  <a:pt x="291497" y="74370"/>
                </a:moveTo>
                <a:cubicBezTo>
                  <a:pt x="294381" y="71515"/>
                  <a:pt x="299015" y="71515"/>
                  <a:pt x="301862" y="74370"/>
                </a:cubicBezTo>
                <a:cubicBezTo>
                  <a:pt x="304614" y="77084"/>
                  <a:pt x="304712" y="81382"/>
                  <a:pt x="302243" y="84265"/>
                </a:cubicBezTo>
                <a:lnTo>
                  <a:pt x="302273" y="84294"/>
                </a:lnTo>
                <a:lnTo>
                  <a:pt x="292330" y="97867"/>
                </a:lnTo>
                <a:cubicBezTo>
                  <a:pt x="286117" y="106323"/>
                  <a:pt x="278987" y="114577"/>
                  <a:pt x="271094" y="122438"/>
                </a:cubicBezTo>
                <a:cubicBezTo>
                  <a:pt x="262895" y="130598"/>
                  <a:pt x="254044" y="137962"/>
                  <a:pt x="244941" y="144918"/>
                </a:cubicBezTo>
                <a:lnTo>
                  <a:pt x="244897" y="144889"/>
                </a:lnTo>
                <a:cubicBezTo>
                  <a:pt x="242010" y="147551"/>
                  <a:pt x="237517" y="147491"/>
                  <a:pt x="234728" y="144692"/>
                </a:cubicBezTo>
                <a:cubicBezTo>
                  <a:pt x="231861" y="141837"/>
                  <a:pt x="231861" y="137201"/>
                  <a:pt x="234728" y="134343"/>
                </a:cubicBezTo>
                <a:cubicBezTo>
                  <a:pt x="235230" y="133808"/>
                  <a:pt x="235827" y="133438"/>
                  <a:pt x="236438" y="133100"/>
                </a:cubicBezTo>
                <a:cubicBezTo>
                  <a:pt x="244974" y="126595"/>
                  <a:pt x="253228" y="119780"/>
                  <a:pt x="260817" y="112205"/>
                </a:cubicBezTo>
                <a:cubicBezTo>
                  <a:pt x="268170" y="104879"/>
                  <a:pt x="274828" y="97188"/>
                  <a:pt x="280569" y="89327"/>
                </a:cubicBezTo>
                <a:lnTo>
                  <a:pt x="290235" y="76151"/>
                </a:lnTo>
                <a:cubicBezTo>
                  <a:pt x="290583" y="75528"/>
                  <a:pt x="290974" y="74905"/>
                  <a:pt x="291497" y="74370"/>
                </a:cubicBezTo>
                <a:close/>
                <a:moveTo>
                  <a:pt x="290221" y="29025"/>
                </a:moveTo>
                <a:cubicBezTo>
                  <a:pt x="248979" y="162529"/>
                  <a:pt x="70250" y="156707"/>
                  <a:pt x="29008" y="290211"/>
                </a:cubicBezTo>
                <a:cubicBezTo>
                  <a:pt x="77077" y="338263"/>
                  <a:pt x="126055" y="387266"/>
                  <a:pt x="174124" y="435318"/>
                </a:cubicBezTo>
                <a:cubicBezTo>
                  <a:pt x="215366" y="301813"/>
                  <a:pt x="394094" y="307614"/>
                  <a:pt x="435336" y="174131"/>
                </a:cubicBezTo>
                <a:cubicBezTo>
                  <a:pt x="387268" y="126080"/>
                  <a:pt x="338289" y="77054"/>
                  <a:pt x="290221" y="29025"/>
                </a:cubicBezTo>
                <a:close/>
                <a:moveTo>
                  <a:pt x="283242" y="843"/>
                </a:moveTo>
                <a:cubicBezTo>
                  <a:pt x="293125" y="-1581"/>
                  <a:pt x="303549" y="1298"/>
                  <a:pt x="310744" y="8505"/>
                </a:cubicBezTo>
                <a:lnTo>
                  <a:pt x="455860" y="153612"/>
                </a:lnTo>
                <a:cubicBezTo>
                  <a:pt x="463466" y="161209"/>
                  <a:pt x="466219" y="172399"/>
                  <a:pt x="463055" y="182680"/>
                </a:cubicBezTo>
                <a:cubicBezTo>
                  <a:pt x="453649" y="213243"/>
                  <a:pt x="437525" y="239606"/>
                  <a:pt x="413881" y="263242"/>
                </a:cubicBezTo>
                <a:cubicBezTo>
                  <a:pt x="386076" y="291034"/>
                  <a:pt x="352137" y="310752"/>
                  <a:pt x="319304" y="329843"/>
                </a:cubicBezTo>
                <a:cubicBezTo>
                  <a:pt x="288335" y="347808"/>
                  <a:pt x="259078" y="364777"/>
                  <a:pt x="236626" y="387223"/>
                </a:cubicBezTo>
                <a:cubicBezTo>
                  <a:pt x="219808" y="404041"/>
                  <a:pt x="208430" y="422569"/>
                  <a:pt x="201864" y="443889"/>
                </a:cubicBezTo>
                <a:cubicBezTo>
                  <a:pt x="200434" y="448478"/>
                  <a:pt x="197941" y="452547"/>
                  <a:pt x="194647" y="455837"/>
                </a:cubicBezTo>
                <a:cubicBezTo>
                  <a:pt x="190963" y="459538"/>
                  <a:pt x="186325" y="462200"/>
                  <a:pt x="181102" y="463499"/>
                </a:cubicBezTo>
                <a:cubicBezTo>
                  <a:pt x="171220" y="465923"/>
                  <a:pt x="160795" y="463044"/>
                  <a:pt x="153600" y="455837"/>
                </a:cubicBezTo>
                <a:lnTo>
                  <a:pt x="8485" y="310731"/>
                </a:lnTo>
                <a:cubicBezTo>
                  <a:pt x="878" y="303112"/>
                  <a:pt x="-1874" y="291943"/>
                  <a:pt x="1290" y="281618"/>
                </a:cubicBezTo>
                <a:cubicBezTo>
                  <a:pt x="10695" y="251078"/>
                  <a:pt x="26819" y="224736"/>
                  <a:pt x="50463" y="201078"/>
                </a:cubicBezTo>
                <a:cubicBezTo>
                  <a:pt x="78269" y="173287"/>
                  <a:pt x="112207" y="153547"/>
                  <a:pt x="145062" y="134499"/>
                </a:cubicBezTo>
                <a:cubicBezTo>
                  <a:pt x="176009" y="116534"/>
                  <a:pt x="205266" y="99521"/>
                  <a:pt x="227719" y="77097"/>
                </a:cubicBezTo>
                <a:cubicBezTo>
                  <a:pt x="244536" y="60279"/>
                  <a:pt x="255914" y="41752"/>
                  <a:pt x="262502" y="20432"/>
                </a:cubicBezTo>
                <a:cubicBezTo>
                  <a:pt x="263911" y="15865"/>
                  <a:pt x="266403" y="11795"/>
                  <a:pt x="269697" y="8505"/>
                </a:cubicBezTo>
                <a:cubicBezTo>
                  <a:pt x="273381" y="4804"/>
                  <a:pt x="278019" y="2120"/>
                  <a:pt x="283242" y="843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  <a:effectLst/>
        </p:spPr>
        <p:txBody>
          <a:bodyPr wrap="square" lIns="19050" tIns="19050" rIns="19050" bIns="19050" anchor="ctr">
            <a:noAutofit/>
          </a:bodyPr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32" name="Tytuł 2">
            <a:extLst>
              <a:ext uri="{FF2B5EF4-FFF2-40B4-BE49-F238E27FC236}">
                <a16:creationId xmlns:a16="http://schemas.microsoft.com/office/drawing/2014/main" id="{4227A5CD-EC1B-4574-AC10-4C23FEA735C7}"/>
              </a:ext>
            </a:extLst>
          </p:cNvPr>
          <p:cNvSpPr txBox="1">
            <a:spLocks/>
          </p:cNvSpPr>
          <p:nvPr/>
        </p:nvSpPr>
        <p:spPr>
          <a:xfrm>
            <a:off x="553453" y="76201"/>
            <a:ext cx="7209422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 b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dirty="0">
                <a:solidFill>
                  <a:schemeClr val="tx2"/>
                </a:solidFill>
                <a:ea typeface="+mj-ea"/>
                <a:cs typeface="+mj-cs"/>
              </a:rPr>
              <a:t>RANKINGI</a:t>
            </a:r>
            <a:endParaRPr kumimoji="0" lang="pl-PL" sz="4000" b="1" i="0" u="none" strike="noStrike" kern="1200" cap="small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ller" pitchFamily="2" charset="-18"/>
              <a:ea typeface="+mj-ea"/>
              <a:cs typeface="+mj-cs"/>
            </a:endParaRPr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53CD756B-C047-416D-A7E2-BC27CC869BBE}"/>
              </a:ext>
            </a:extLst>
          </p:cNvPr>
          <p:cNvSpPr txBox="1"/>
          <p:nvPr/>
        </p:nvSpPr>
        <p:spPr>
          <a:xfrm>
            <a:off x="2690779" y="2286545"/>
            <a:ext cx="1084298" cy="4424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275" b="1" dirty="0">
                <a:solidFill>
                  <a:schemeClr val="bg1"/>
                </a:solidFill>
              </a:rPr>
              <a:t>Nr 1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B489921B-E136-A1B5-5E2D-2C9618C80768}"/>
              </a:ext>
            </a:extLst>
          </p:cNvPr>
          <p:cNvSpPr txBox="1"/>
          <p:nvPr/>
        </p:nvSpPr>
        <p:spPr>
          <a:xfrm>
            <a:off x="3879747" y="3073402"/>
            <a:ext cx="54752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7429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2. miejsce w kategorii </a:t>
            </a:r>
            <a:r>
              <a:rPr lang="pl-PL" sz="1600" b="1" dirty="0">
                <a:solidFill>
                  <a:schemeClr val="tx2">
                    <a:lumMod val="75000"/>
                  </a:schemeClr>
                </a:solidFill>
              </a:rPr>
              <a:t>kapitał ludzki i styl życia</a:t>
            </a:r>
            <a:r>
              <a:rPr lang="pl-PL" sz="1600" dirty="0">
                <a:solidFill>
                  <a:schemeClr val="tx2">
                    <a:lumMod val="75000"/>
                  </a:schemeClr>
                </a:solidFill>
              </a:rPr>
              <a:t> w rankingu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European Cities and Regions of the Future 2022/2023</a:t>
            </a:r>
            <a:endParaRPr lang="pl-PL" altLang="pl-PL" sz="1700" dirty="0">
              <a:solidFill>
                <a:schemeClr val="tx2">
                  <a:lumMod val="75000"/>
                </a:schemeClr>
              </a:solidFill>
              <a:latin typeface="Aller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5460648-1751-62DF-D018-522E536EA035}"/>
              </a:ext>
            </a:extLst>
          </p:cNvPr>
          <p:cNvSpPr txBox="1"/>
          <p:nvPr/>
        </p:nvSpPr>
        <p:spPr>
          <a:xfrm>
            <a:off x="2702265" y="3961203"/>
            <a:ext cx="1084298" cy="4424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275" b="1" dirty="0">
                <a:solidFill>
                  <a:schemeClr val="bg1"/>
                </a:solidFill>
              </a:rPr>
              <a:t>Nr 1</a:t>
            </a:r>
          </a:p>
        </p:txBody>
      </p:sp>
    </p:spTree>
    <p:extLst>
      <p:ext uri="{BB962C8B-B14F-4D97-AF65-F5344CB8AC3E}">
        <p14:creationId xmlns:p14="http://schemas.microsoft.com/office/powerpoint/2010/main" val="236247121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16</a:t>
            </a:fld>
            <a:endParaRPr lang="pl-PL" dirty="0"/>
          </a:p>
        </p:txBody>
      </p:sp>
      <p:sp>
        <p:nvSpPr>
          <p:cNvPr id="64" name="Tytuł 2">
            <a:extLst>
              <a:ext uri="{FF2B5EF4-FFF2-40B4-BE49-F238E27FC236}">
                <a16:creationId xmlns:a16="http://schemas.microsoft.com/office/drawing/2014/main" id="{88A57A6E-A6C9-489B-858E-E5C527D60F60}"/>
              </a:ext>
            </a:extLst>
          </p:cNvPr>
          <p:cNvSpPr txBox="1">
            <a:spLocks/>
          </p:cNvSpPr>
          <p:nvPr/>
        </p:nvSpPr>
        <p:spPr>
          <a:xfrm>
            <a:off x="242047" y="76201"/>
            <a:ext cx="7520828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 b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pl-PL" sz="3600" dirty="0">
                <a:solidFill>
                  <a:schemeClr val="tx2"/>
                </a:solidFill>
                <a:ea typeface="+mj-ea"/>
                <a:cs typeface="+mj-cs"/>
              </a:rPr>
              <a:t>FIRMY, KTÓRE TU ZAINWESTOWAŁY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81EDC60-83B5-4E52-852E-E51D3EA24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29" y="1039566"/>
            <a:ext cx="8588188" cy="545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24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64" name="Tytuł 2">
            <a:extLst>
              <a:ext uri="{FF2B5EF4-FFF2-40B4-BE49-F238E27FC236}">
                <a16:creationId xmlns:a16="http://schemas.microsoft.com/office/drawing/2014/main" id="{88A57A6E-A6C9-489B-858E-E5C527D60F60}"/>
              </a:ext>
            </a:extLst>
          </p:cNvPr>
          <p:cNvSpPr txBox="1">
            <a:spLocks/>
          </p:cNvSpPr>
          <p:nvPr/>
        </p:nvSpPr>
        <p:spPr>
          <a:xfrm>
            <a:off x="553453" y="76201"/>
            <a:ext cx="7209422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 b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pl-PL" sz="3600" dirty="0">
                <a:solidFill>
                  <a:schemeClr val="tx2"/>
                </a:solidFill>
                <a:ea typeface="+mj-ea"/>
                <a:cs typeface="+mj-cs"/>
              </a:rPr>
              <a:t>POLITYKA WSPARCIA INWESTYCJI</a:t>
            </a:r>
          </a:p>
        </p:txBody>
      </p:sp>
      <p:sp>
        <p:nvSpPr>
          <p:cNvPr id="70" name="Prostokąt 69">
            <a:extLst>
              <a:ext uri="{FF2B5EF4-FFF2-40B4-BE49-F238E27FC236}">
                <a16:creationId xmlns:a16="http://schemas.microsoft.com/office/drawing/2014/main" id="{BD439545-CA49-4735-840D-EA6975CB8A5D}"/>
              </a:ext>
            </a:extLst>
          </p:cNvPr>
          <p:cNvSpPr/>
          <p:nvPr/>
        </p:nvSpPr>
        <p:spPr>
          <a:xfrm>
            <a:off x="4272535" y="1186565"/>
            <a:ext cx="2513747" cy="66675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INNOWACJE</a:t>
            </a:r>
          </a:p>
        </p:txBody>
      </p:sp>
      <p:sp>
        <p:nvSpPr>
          <p:cNvPr id="71" name="Prostokąt 70">
            <a:extLst>
              <a:ext uri="{FF2B5EF4-FFF2-40B4-BE49-F238E27FC236}">
                <a16:creationId xmlns:a16="http://schemas.microsoft.com/office/drawing/2014/main" id="{6BE21DCC-0CF2-4F74-941F-801909F921F2}"/>
              </a:ext>
            </a:extLst>
          </p:cNvPr>
          <p:cNvSpPr/>
          <p:nvPr/>
        </p:nvSpPr>
        <p:spPr>
          <a:xfrm>
            <a:off x="3506593" y="2156681"/>
            <a:ext cx="2513747" cy="666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NAUKA-BIZNES</a:t>
            </a:r>
          </a:p>
        </p:txBody>
      </p:sp>
      <p:sp>
        <p:nvSpPr>
          <p:cNvPr id="72" name="Prostokąt 71">
            <a:extLst>
              <a:ext uri="{FF2B5EF4-FFF2-40B4-BE49-F238E27FC236}">
                <a16:creationId xmlns:a16="http://schemas.microsoft.com/office/drawing/2014/main" id="{033D694E-4E75-4BA0-B5CC-2CF805C14244}"/>
              </a:ext>
            </a:extLst>
          </p:cNvPr>
          <p:cNvSpPr/>
          <p:nvPr/>
        </p:nvSpPr>
        <p:spPr>
          <a:xfrm>
            <a:off x="3025775" y="3126796"/>
            <a:ext cx="2513747" cy="666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IOB</a:t>
            </a:r>
          </a:p>
        </p:txBody>
      </p:sp>
      <p:sp>
        <p:nvSpPr>
          <p:cNvPr id="73" name="Prostokąt 72">
            <a:extLst>
              <a:ext uri="{FF2B5EF4-FFF2-40B4-BE49-F238E27FC236}">
                <a16:creationId xmlns:a16="http://schemas.microsoft.com/office/drawing/2014/main" id="{48CA3DCE-9B81-484E-B158-D69F9205A5A4}"/>
              </a:ext>
            </a:extLst>
          </p:cNvPr>
          <p:cNvSpPr/>
          <p:nvPr/>
        </p:nvSpPr>
        <p:spPr>
          <a:xfrm>
            <a:off x="1592089" y="5082850"/>
            <a:ext cx="2513747" cy="6825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POLSKA STREFA INWESTYCJI</a:t>
            </a:r>
          </a:p>
        </p:txBody>
      </p:sp>
      <p:sp>
        <p:nvSpPr>
          <p:cNvPr id="74" name="Prostokąt 73">
            <a:extLst>
              <a:ext uri="{FF2B5EF4-FFF2-40B4-BE49-F238E27FC236}">
                <a16:creationId xmlns:a16="http://schemas.microsoft.com/office/drawing/2014/main" id="{7A4F17DC-938F-4FC0-9193-E6FFD94D4CA5}"/>
              </a:ext>
            </a:extLst>
          </p:cNvPr>
          <p:cNvSpPr/>
          <p:nvPr/>
        </p:nvSpPr>
        <p:spPr>
          <a:xfrm>
            <a:off x="2249720" y="4096911"/>
            <a:ext cx="2513747" cy="6825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FUNDUSZE UE</a:t>
            </a:r>
          </a:p>
        </p:txBody>
      </p:sp>
      <p:pic>
        <p:nvPicPr>
          <p:cNvPr id="77" name="Symbol zastępczy obrazu 12">
            <a:extLst>
              <a:ext uri="{FF2B5EF4-FFF2-40B4-BE49-F238E27FC236}">
                <a16:creationId xmlns:a16="http://schemas.microsoft.com/office/drawing/2014/main" id="{A880C92F-71C6-451F-8BAE-F1E8C514A3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6282" y="1040464"/>
            <a:ext cx="2718253" cy="2856712"/>
          </a:xfrm>
          <a:custGeom>
            <a:avLst/>
            <a:gdLst>
              <a:gd name="connsiteX0" fmla="*/ 0 w 5302882"/>
              <a:gd name="connsiteY0" fmla="*/ 3726872 h 3726872"/>
              <a:gd name="connsiteX1" fmla="*/ 1629798 w 5302882"/>
              <a:gd name="connsiteY1" fmla="*/ 0 h 3726872"/>
              <a:gd name="connsiteX2" fmla="*/ 3673084 w 5302882"/>
              <a:gd name="connsiteY2" fmla="*/ 0 h 3726872"/>
              <a:gd name="connsiteX3" fmla="*/ 5302882 w 5302882"/>
              <a:gd name="connsiteY3" fmla="*/ 3726872 h 3726872"/>
              <a:gd name="connsiteX4" fmla="*/ 0 w 5302882"/>
              <a:gd name="connsiteY4" fmla="*/ 3726872 h 3726872"/>
              <a:gd name="connsiteX0" fmla="*/ 0 w 3673084"/>
              <a:gd name="connsiteY0" fmla="*/ 3726872 h 3726872"/>
              <a:gd name="connsiteX1" fmla="*/ 1629798 w 3673084"/>
              <a:gd name="connsiteY1" fmla="*/ 0 h 3726872"/>
              <a:gd name="connsiteX2" fmla="*/ 3673084 w 3673084"/>
              <a:gd name="connsiteY2" fmla="*/ 0 h 3726872"/>
              <a:gd name="connsiteX3" fmla="*/ 3543932 w 3673084"/>
              <a:gd name="connsiteY3" fmla="*/ 3723697 h 3726872"/>
              <a:gd name="connsiteX4" fmla="*/ 0 w 3673084"/>
              <a:gd name="connsiteY4" fmla="*/ 3726872 h 3726872"/>
              <a:gd name="connsiteX0" fmla="*/ 0 w 3549259"/>
              <a:gd name="connsiteY0" fmla="*/ 3730047 h 3730047"/>
              <a:gd name="connsiteX1" fmla="*/ 1629798 w 3549259"/>
              <a:gd name="connsiteY1" fmla="*/ 3175 h 3730047"/>
              <a:gd name="connsiteX2" fmla="*/ 3549259 w 3549259"/>
              <a:gd name="connsiteY2" fmla="*/ 0 h 3730047"/>
              <a:gd name="connsiteX3" fmla="*/ 3543932 w 3549259"/>
              <a:gd name="connsiteY3" fmla="*/ 3726872 h 3730047"/>
              <a:gd name="connsiteX4" fmla="*/ 0 w 3549259"/>
              <a:gd name="connsiteY4" fmla="*/ 3730047 h 373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9259" h="3730047">
                <a:moveTo>
                  <a:pt x="0" y="3730047"/>
                </a:moveTo>
                <a:lnTo>
                  <a:pt x="1629798" y="3175"/>
                </a:lnTo>
                <a:lnTo>
                  <a:pt x="3549259" y="0"/>
                </a:lnTo>
                <a:cubicBezTo>
                  <a:pt x="3547483" y="1242291"/>
                  <a:pt x="3545708" y="2484581"/>
                  <a:pt x="3543932" y="3726872"/>
                </a:cubicBezTo>
                <a:lnTo>
                  <a:pt x="0" y="3730047"/>
                </a:lnTo>
                <a:close/>
              </a:path>
            </a:pathLst>
          </a:custGeom>
        </p:spPr>
      </p:pic>
      <p:pic>
        <p:nvPicPr>
          <p:cNvPr id="79" name="Symbol zastępczy obrazu 10">
            <a:extLst>
              <a:ext uri="{FF2B5EF4-FFF2-40B4-BE49-F238E27FC236}">
                <a16:creationId xmlns:a16="http://schemas.microsoft.com/office/drawing/2014/main" id="{F87931F5-263F-4F30-BC72-0B55BB33C5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8160" y="3938995"/>
            <a:ext cx="3746375" cy="2287710"/>
          </a:xfrm>
          <a:custGeom>
            <a:avLst/>
            <a:gdLst>
              <a:gd name="connsiteX0" fmla="*/ 0 w 5302882"/>
              <a:gd name="connsiteY0" fmla="*/ 3726872 h 3726872"/>
              <a:gd name="connsiteX1" fmla="*/ 1629798 w 5302882"/>
              <a:gd name="connsiteY1" fmla="*/ 0 h 3726872"/>
              <a:gd name="connsiteX2" fmla="*/ 3673084 w 5302882"/>
              <a:gd name="connsiteY2" fmla="*/ 0 h 3726872"/>
              <a:gd name="connsiteX3" fmla="*/ 5302882 w 5302882"/>
              <a:gd name="connsiteY3" fmla="*/ 3726872 h 3726872"/>
              <a:gd name="connsiteX4" fmla="*/ 0 w 5302882"/>
              <a:gd name="connsiteY4" fmla="*/ 3726872 h 3726872"/>
              <a:gd name="connsiteX0" fmla="*/ 0 w 3673084"/>
              <a:gd name="connsiteY0" fmla="*/ 3726872 h 3726872"/>
              <a:gd name="connsiteX1" fmla="*/ 1629798 w 3673084"/>
              <a:gd name="connsiteY1" fmla="*/ 0 h 3726872"/>
              <a:gd name="connsiteX2" fmla="*/ 3673084 w 3673084"/>
              <a:gd name="connsiteY2" fmla="*/ 0 h 3726872"/>
              <a:gd name="connsiteX3" fmla="*/ 3543932 w 3673084"/>
              <a:gd name="connsiteY3" fmla="*/ 3723697 h 3726872"/>
              <a:gd name="connsiteX4" fmla="*/ 0 w 3673084"/>
              <a:gd name="connsiteY4" fmla="*/ 3726872 h 3726872"/>
              <a:gd name="connsiteX0" fmla="*/ 0 w 3549259"/>
              <a:gd name="connsiteY0" fmla="*/ 3730047 h 3730047"/>
              <a:gd name="connsiteX1" fmla="*/ 1629798 w 3549259"/>
              <a:gd name="connsiteY1" fmla="*/ 3175 h 3730047"/>
              <a:gd name="connsiteX2" fmla="*/ 3549259 w 3549259"/>
              <a:gd name="connsiteY2" fmla="*/ 0 h 3730047"/>
              <a:gd name="connsiteX3" fmla="*/ 3543932 w 3549259"/>
              <a:gd name="connsiteY3" fmla="*/ 3726872 h 3730047"/>
              <a:gd name="connsiteX4" fmla="*/ 0 w 3549259"/>
              <a:gd name="connsiteY4" fmla="*/ 3730047 h 3730047"/>
              <a:gd name="connsiteX0" fmla="*/ 0 w 3543941"/>
              <a:gd name="connsiteY0" fmla="*/ 3726872 h 3726872"/>
              <a:gd name="connsiteX1" fmla="*/ 1629798 w 3543941"/>
              <a:gd name="connsiteY1" fmla="*/ 0 h 3726872"/>
              <a:gd name="connsiteX2" fmla="*/ 3304447 w 3543941"/>
              <a:gd name="connsiteY2" fmla="*/ 1566475 h 3726872"/>
              <a:gd name="connsiteX3" fmla="*/ 3543932 w 3543941"/>
              <a:gd name="connsiteY3" fmla="*/ 3723697 h 3726872"/>
              <a:gd name="connsiteX4" fmla="*/ 0 w 3543941"/>
              <a:gd name="connsiteY4" fmla="*/ 3726872 h 3726872"/>
              <a:gd name="connsiteX0" fmla="*/ 0 w 3546972"/>
              <a:gd name="connsiteY0" fmla="*/ 3726872 h 3726872"/>
              <a:gd name="connsiteX1" fmla="*/ 1629798 w 3546972"/>
              <a:gd name="connsiteY1" fmla="*/ 0 h 3726872"/>
              <a:gd name="connsiteX2" fmla="*/ 3546972 w 3546972"/>
              <a:gd name="connsiteY2" fmla="*/ 1541195 h 3726872"/>
              <a:gd name="connsiteX3" fmla="*/ 3543932 w 3546972"/>
              <a:gd name="connsiteY3" fmla="*/ 3723697 h 3726872"/>
              <a:gd name="connsiteX4" fmla="*/ 0 w 3546972"/>
              <a:gd name="connsiteY4" fmla="*/ 3726872 h 3726872"/>
              <a:gd name="connsiteX0" fmla="*/ 0 w 3546972"/>
              <a:gd name="connsiteY0" fmla="*/ 2233061 h 2233061"/>
              <a:gd name="connsiteX1" fmla="*/ 1071534 w 3546972"/>
              <a:gd name="connsiteY1" fmla="*/ 0 h 2233061"/>
              <a:gd name="connsiteX2" fmla="*/ 3546972 w 3546972"/>
              <a:gd name="connsiteY2" fmla="*/ 47384 h 2233061"/>
              <a:gd name="connsiteX3" fmla="*/ 3543932 w 3546972"/>
              <a:gd name="connsiteY3" fmla="*/ 2229886 h 2233061"/>
              <a:gd name="connsiteX4" fmla="*/ 0 w 3546972"/>
              <a:gd name="connsiteY4" fmla="*/ 2233061 h 2233061"/>
              <a:gd name="connsiteX0" fmla="*/ 0 w 3546972"/>
              <a:gd name="connsiteY0" fmla="*/ 2185677 h 2185677"/>
              <a:gd name="connsiteX1" fmla="*/ 957136 w 3546972"/>
              <a:gd name="connsiteY1" fmla="*/ 10070 h 2185677"/>
              <a:gd name="connsiteX2" fmla="*/ 3546972 w 3546972"/>
              <a:gd name="connsiteY2" fmla="*/ 0 h 2185677"/>
              <a:gd name="connsiteX3" fmla="*/ 3543932 w 3546972"/>
              <a:gd name="connsiteY3" fmla="*/ 2182502 h 2185677"/>
              <a:gd name="connsiteX4" fmla="*/ 0 w 3546972"/>
              <a:gd name="connsiteY4" fmla="*/ 2185677 h 2185677"/>
              <a:gd name="connsiteX0" fmla="*/ 0 w 3546972"/>
              <a:gd name="connsiteY0" fmla="*/ 2181081 h 2181081"/>
              <a:gd name="connsiteX1" fmla="*/ 957136 w 3546972"/>
              <a:gd name="connsiteY1" fmla="*/ 5474 h 2181081"/>
              <a:gd name="connsiteX2" fmla="*/ 3546972 w 3546972"/>
              <a:gd name="connsiteY2" fmla="*/ 0 h 2181081"/>
              <a:gd name="connsiteX3" fmla="*/ 3543932 w 3546972"/>
              <a:gd name="connsiteY3" fmla="*/ 2177906 h 2181081"/>
              <a:gd name="connsiteX4" fmla="*/ 0 w 3546972"/>
              <a:gd name="connsiteY4" fmla="*/ 2181081 h 2181081"/>
              <a:gd name="connsiteX0" fmla="*/ 0 w 3546972"/>
              <a:gd name="connsiteY0" fmla="*/ 2175607 h 2175607"/>
              <a:gd name="connsiteX1" fmla="*/ 957136 w 3546972"/>
              <a:gd name="connsiteY1" fmla="*/ 0 h 2175607"/>
              <a:gd name="connsiteX2" fmla="*/ 3546972 w 3546972"/>
              <a:gd name="connsiteY2" fmla="*/ 1421 h 2175607"/>
              <a:gd name="connsiteX3" fmla="*/ 3543932 w 3546972"/>
              <a:gd name="connsiteY3" fmla="*/ 2172432 h 2175607"/>
              <a:gd name="connsiteX4" fmla="*/ 0 w 3546972"/>
              <a:gd name="connsiteY4" fmla="*/ 2175607 h 2175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972" h="2175607">
                <a:moveTo>
                  <a:pt x="0" y="2175607"/>
                </a:moveTo>
                <a:lnTo>
                  <a:pt x="957136" y="0"/>
                </a:lnTo>
                <a:lnTo>
                  <a:pt x="3546972" y="1421"/>
                </a:lnTo>
                <a:cubicBezTo>
                  <a:pt x="3545196" y="1243712"/>
                  <a:pt x="3545708" y="930141"/>
                  <a:pt x="3543932" y="2172432"/>
                </a:cubicBezTo>
                <a:lnTo>
                  <a:pt x="0" y="21756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745721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EC45EBAB-8C1B-41E2-A20D-96B5E050A9C4}"/>
              </a:ext>
            </a:extLst>
          </p:cNvPr>
          <p:cNvSpPr>
            <a:spLocks/>
          </p:cNvSpPr>
          <p:nvPr/>
        </p:nvSpPr>
        <p:spPr bwMode="auto">
          <a:xfrm rot="19803827">
            <a:off x="5089731" y="1675626"/>
            <a:ext cx="1265907" cy="1513304"/>
          </a:xfrm>
          <a:custGeom>
            <a:avLst/>
            <a:gdLst/>
            <a:ahLst/>
            <a:cxnLst>
              <a:cxn ang="0">
                <a:pos x="90" y="42"/>
              </a:cxn>
              <a:cxn ang="0">
                <a:pos x="16" y="171"/>
              </a:cxn>
              <a:cxn ang="0">
                <a:pos x="15" y="174"/>
              </a:cxn>
              <a:cxn ang="0">
                <a:pos x="4" y="267"/>
              </a:cxn>
              <a:cxn ang="0">
                <a:pos x="40" y="375"/>
              </a:cxn>
              <a:cxn ang="0">
                <a:pos x="44" y="375"/>
              </a:cxn>
              <a:cxn ang="0">
                <a:pos x="112" y="379"/>
              </a:cxn>
              <a:cxn ang="0">
                <a:pos x="149" y="332"/>
              </a:cxn>
              <a:cxn ang="0">
                <a:pos x="149" y="331"/>
              </a:cxn>
              <a:cxn ang="0">
                <a:pos x="148" y="330"/>
              </a:cxn>
              <a:cxn ang="0">
                <a:pos x="131" y="312"/>
              </a:cxn>
              <a:cxn ang="0">
                <a:pos x="134" y="301"/>
              </a:cxn>
              <a:cxn ang="0">
                <a:pos x="145" y="304"/>
              </a:cxn>
              <a:cxn ang="0">
                <a:pos x="192" y="323"/>
              </a:cxn>
              <a:cxn ang="0">
                <a:pos x="202" y="327"/>
              </a:cxn>
              <a:cxn ang="0">
                <a:pos x="197" y="337"/>
              </a:cxn>
              <a:cxn ang="0">
                <a:pos x="171" y="340"/>
              </a:cxn>
              <a:cxn ang="0">
                <a:pos x="137" y="391"/>
              </a:cxn>
              <a:cxn ang="0">
                <a:pos x="254" y="416"/>
              </a:cxn>
              <a:cxn ang="0">
                <a:pos x="319" y="366"/>
              </a:cxn>
              <a:cxn ang="0">
                <a:pos x="320" y="365"/>
              </a:cxn>
              <a:cxn ang="0">
                <a:pos x="312" y="237"/>
              </a:cxn>
              <a:cxn ang="0">
                <a:pos x="306" y="232"/>
              </a:cxn>
              <a:cxn ang="0">
                <a:pos x="307" y="226"/>
              </a:cxn>
              <a:cxn ang="0">
                <a:pos x="247" y="115"/>
              </a:cxn>
              <a:cxn ang="0">
                <a:pos x="227" y="149"/>
              </a:cxn>
              <a:cxn ang="0">
                <a:pos x="180" y="179"/>
              </a:cxn>
              <a:cxn ang="0">
                <a:pos x="108" y="171"/>
              </a:cxn>
              <a:cxn ang="0">
                <a:pos x="106" y="171"/>
              </a:cxn>
              <a:cxn ang="0">
                <a:pos x="104" y="169"/>
              </a:cxn>
              <a:cxn ang="0">
                <a:pos x="85" y="182"/>
              </a:cxn>
              <a:cxn ang="0">
                <a:pos x="78" y="181"/>
              </a:cxn>
              <a:cxn ang="0">
                <a:pos x="75" y="178"/>
              </a:cxn>
              <a:cxn ang="0">
                <a:pos x="79" y="168"/>
              </a:cxn>
              <a:cxn ang="0">
                <a:pos x="106" y="126"/>
              </a:cxn>
              <a:cxn ang="0">
                <a:pos x="114" y="118"/>
              </a:cxn>
              <a:cxn ang="0">
                <a:pos x="122" y="125"/>
              </a:cxn>
              <a:cxn ang="0">
                <a:pos x="118" y="150"/>
              </a:cxn>
              <a:cxn ang="0">
                <a:pos x="210" y="134"/>
              </a:cxn>
              <a:cxn ang="0">
                <a:pos x="229" y="96"/>
              </a:cxn>
              <a:cxn ang="0">
                <a:pos x="192" y="14"/>
              </a:cxn>
              <a:cxn ang="0">
                <a:pos x="164" y="4"/>
              </a:cxn>
              <a:cxn ang="0">
                <a:pos x="110" y="18"/>
              </a:cxn>
              <a:cxn ang="0">
                <a:pos x="90" y="42"/>
              </a:cxn>
            </a:cxnLst>
            <a:rect l="0" t="0" r="r" b="b"/>
            <a:pathLst>
              <a:path w="372" h="428">
                <a:moveTo>
                  <a:pt x="90" y="42"/>
                </a:moveTo>
                <a:cubicBezTo>
                  <a:pt x="16" y="171"/>
                  <a:pt x="16" y="171"/>
                  <a:pt x="16" y="171"/>
                </a:cubicBezTo>
                <a:cubicBezTo>
                  <a:pt x="16" y="172"/>
                  <a:pt x="16" y="173"/>
                  <a:pt x="15" y="174"/>
                </a:cubicBezTo>
                <a:cubicBezTo>
                  <a:pt x="15" y="175"/>
                  <a:pt x="0" y="215"/>
                  <a:pt x="4" y="267"/>
                </a:cubicBezTo>
                <a:cubicBezTo>
                  <a:pt x="6" y="307"/>
                  <a:pt x="19" y="343"/>
                  <a:pt x="40" y="375"/>
                </a:cubicBezTo>
                <a:cubicBezTo>
                  <a:pt x="42" y="375"/>
                  <a:pt x="43" y="375"/>
                  <a:pt x="44" y="375"/>
                </a:cubicBezTo>
                <a:cubicBezTo>
                  <a:pt x="71" y="387"/>
                  <a:pt x="93" y="388"/>
                  <a:pt x="112" y="379"/>
                </a:cubicBezTo>
                <a:cubicBezTo>
                  <a:pt x="139" y="366"/>
                  <a:pt x="149" y="333"/>
                  <a:pt x="149" y="332"/>
                </a:cubicBezTo>
                <a:cubicBezTo>
                  <a:pt x="149" y="332"/>
                  <a:pt x="149" y="332"/>
                  <a:pt x="149" y="331"/>
                </a:cubicBezTo>
                <a:cubicBezTo>
                  <a:pt x="149" y="331"/>
                  <a:pt x="148" y="331"/>
                  <a:pt x="148" y="330"/>
                </a:cubicBezTo>
                <a:cubicBezTo>
                  <a:pt x="137" y="322"/>
                  <a:pt x="131" y="312"/>
                  <a:pt x="131" y="312"/>
                </a:cubicBezTo>
                <a:cubicBezTo>
                  <a:pt x="129" y="308"/>
                  <a:pt x="130" y="303"/>
                  <a:pt x="134" y="301"/>
                </a:cubicBezTo>
                <a:cubicBezTo>
                  <a:pt x="138" y="299"/>
                  <a:pt x="142" y="300"/>
                  <a:pt x="145" y="304"/>
                </a:cubicBezTo>
                <a:cubicBezTo>
                  <a:pt x="145" y="305"/>
                  <a:pt x="162" y="334"/>
                  <a:pt x="192" y="323"/>
                </a:cubicBezTo>
                <a:cubicBezTo>
                  <a:pt x="196" y="321"/>
                  <a:pt x="200" y="323"/>
                  <a:pt x="202" y="327"/>
                </a:cubicBezTo>
                <a:cubicBezTo>
                  <a:pt x="203" y="331"/>
                  <a:pt x="201" y="336"/>
                  <a:pt x="197" y="337"/>
                </a:cubicBezTo>
                <a:cubicBezTo>
                  <a:pt x="188" y="341"/>
                  <a:pt x="179" y="342"/>
                  <a:pt x="171" y="340"/>
                </a:cubicBezTo>
                <a:cubicBezTo>
                  <a:pt x="168" y="348"/>
                  <a:pt x="159" y="373"/>
                  <a:pt x="137" y="391"/>
                </a:cubicBezTo>
                <a:cubicBezTo>
                  <a:pt x="171" y="421"/>
                  <a:pt x="223" y="428"/>
                  <a:pt x="254" y="416"/>
                </a:cubicBezTo>
                <a:cubicBezTo>
                  <a:pt x="298" y="400"/>
                  <a:pt x="319" y="366"/>
                  <a:pt x="319" y="366"/>
                </a:cubicBezTo>
                <a:cubicBezTo>
                  <a:pt x="320" y="365"/>
                  <a:pt x="320" y="365"/>
                  <a:pt x="320" y="365"/>
                </a:cubicBezTo>
                <a:cubicBezTo>
                  <a:pt x="372" y="283"/>
                  <a:pt x="314" y="238"/>
                  <a:pt x="312" y="237"/>
                </a:cubicBezTo>
                <a:cubicBezTo>
                  <a:pt x="306" y="232"/>
                  <a:pt x="306" y="232"/>
                  <a:pt x="306" y="232"/>
                </a:cubicBezTo>
                <a:cubicBezTo>
                  <a:pt x="307" y="226"/>
                  <a:pt x="307" y="226"/>
                  <a:pt x="307" y="226"/>
                </a:cubicBezTo>
                <a:cubicBezTo>
                  <a:pt x="316" y="167"/>
                  <a:pt x="272" y="131"/>
                  <a:pt x="247" y="115"/>
                </a:cubicBezTo>
                <a:cubicBezTo>
                  <a:pt x="244" y="125"/>
                  <a:pt x="237" y="137"/>
                  <a:pt x="227" y="149"/>
                </a:cubicBezTo>
                <a:cubicBezTo>
                  <a:pt x="214" y="164"/>
                  <a:pt x="198" y="174"/>
                  <a:pt x="180" y="179"/>
                </a:cubicBezTo>
                <a:cubicBezTo>
                  <a:pt x="158" y="185"/>
                  <a:pt x="133" y="182"/>
                  <a:pt x="108" y="171"/>
                </a:cubicBezTo>
                <a:cubicBezTo>
                  <a:pt x="107" y="171"/>
                  <a:pt x="107" y="171"/>
                  <a:pt x="106" y="171"/>
                </a:cubicBezTo>
                <a:cubicBezTo>
                  <a:pt x="106" y="170"/>
                  <a:pt x="105" y="170"/>
                  <a:pt x="104" y="169"/>
                </a:cubicBezTo>
                <a:cubicBezTo>
                  <a:pt x="95" y="178"/>
                  <a:pt x="86" y="182"/>
                  <a:pt x="85" y="182"/>
                </a:cubicBezTo>
                <a:cubicBezTo>
                  <a:pt x="83" y="183"/>
                  <a:pt x="81" y="183"/>
                  <a:pt x="78" y="181"/>
                </a:cubicBezTo>
                <a:cubicBezTo>
                  <a:pt x="77" y="181"/>
                  <a:pt x="76" y="179"/>
                  <a:pt x="75" y="178"/>
                </a:cubicBezTo>
                <a:cubicBezTo>
                  <a:pt x="74" y="174"/>
                  <a:pt x="75" y="169"/>
                  <a:pt x="79" y="168"/>
                </a:cubicBezTo>
                <a:cubicBezTo>
                  <a:pt x="81" y="167"/>
                  <a:pt x="108" y="155"/>
                  <a:pt x="106" y="126"/>
                </a:cubicBezTo>
                <a:cubicBezTo>
                  <a:pt x="106" y="122"/>
                  <a:pt x="109" y="118"/>
                  <a:pt x="114" y="118"/>
                </a:cubicBezTo>
                <a:cubicBezTo>
                  <a:pt x="118" y="118"/>
                  <a:pt x="122" y="121"/>
                  <a:pt x="122" y="125"/>
                </a:cubicBezTo>
                <a:cubicBezTo>
                  <a:pt x="123" y="135"/>
                  <a:pt x="121" y="143"/>
                  <a:pt x="118" y="150"/>
                </a:cubicBezTo>
                <a:cubicBezTo>
                  <a:pt x="167" y="171"/>
                  <a:pt x="196" y="149"/>
                  <a:pt x="210" y="134"/>
                </a:cubicBezTo>
                <a:cubicBezTo>
                  <a:pt x="224" y="117"/>
                  <a:pt x="229" y="97"/>
                  <a:pt x="229" y="96"/>
                </a:cubicBezTo>
                <a:cubicBezTo>
                  <a:pt x="236" y="63"/>
                  <a:pt x="221" y="31"/>
                  <a:pt x="192" y="14"/>
                </a:cubicBezTo>
                <a:cubicBezTo>
                  <a:pt x="183" y="10"/>
                  <a:pt x="174" y="6"/>
                  <a:pt x="164" y="4"/>
                </a:cubicBezTo>
                <a:cubicBezTo>
                  <a:pt x="145" y="0"/>
                  <a:pt x="127" y="5"/>
                  <a:pt x="110" y="18"/>
                </a:cubicBezTo>
                <a:cubicBezTo>
                  <a:pt x="97" y="29"/>
                  <a:pt x="90" y="42"/>
                  <a:pt x="90" y="42"/>
                </a:cubicBezTo>
                <a:close/>
              </a:path>
            </a:pathLst>
          </a:custGeom>
          <a:solidFill>
            <a:srgbClr val="8DC63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Freeform 17">
            <a:extLst>
              <a:ext uri="{FF2B5EF4-FFF2-40B4-BE49-F238E27FC236}">
                <a16:creationId xmlns:a16="http://schemas.microsoft.com/office/drawing/2014/main" id="{4F1859D8-9FD0-4F76-89EC-8ABA332E2F1A}"/>
              </a:ext>
            </a:extLst>
          </p:cNvPr>
          <p:cNvSpPr>
            <a:spLocks/>
          </p:cNvSpPr>
          <p:nvPr/>
        </p:nvSpPr>
        <p:spPr bwMode="auto">
          <a:xfrm rot="19803827">
            <a:off x="4870361" y="2643578"/>
            <a:ext cx="1898860" cy="1824257"/>
          </a:xfrm>
          <a:custGeom>
            <a:avLst/>
            <a:gdLst/>
            <a:ahLst/>
            <a:cxnLst>
              <a:cxn ang="0">
                <a:pos x="362" y="381"/>
              </a:cxn>
              <a:cxn ang="0">
                <a:pos x="272" y="324"/>
              </a:cxn>
              <a:cxn ang="0">
                <a:pos x="187" y="270"/>
              </a:cxn>
              <a:cxn ang="0">
                <a:pos x="206" y="257"/>
              </a:cxn>
              <a:cxn ang="0">
                <a:pos x="310" y="296"/>
              </a:cxn>
              <a:cxn ang="0">
                <a:pos x="325" y="302"/>
              </a:cxn>
              <a:cxn ang="0">
                <a:pos x="409" y="373"/>
              </a:cxn>
              <a:cxn ang="0">
                <a:pos x="464" y="367"/>
              </a:cxn>
              <a:cxn ang="0">
                <a:pos x="513" y="267"/>
              </a:cxn>
              <a:cxn ang="0">
                <a:pos x="518" y="254"/>
              </a:cxn>
              <a:cxn ang="0">
                <a:pos x="488" y="206"/>
              </a:cxn>
              <a:cxn ang="0">
                <a:pos x="370" y="192"/>
              </a:cxn>
              <a:cxn ang="0">
                <a:pos x="294" y="175"/>
              </a:cxn>
              <a:cxn ang="0">
                <a:pos x="330" y="218"/>
              </a:cxn>
              <a:cxn ang="0">
                <a:pos x="313" y="221"/>
              </a:cxn>
              <a:cxn ang="0">
                <a:pos x="206" y="36"/>
              </a:cxn>
              <a:cxn ang="0">
                <a:pos x="34" y="300"/>
              </a:cxn>
              <a:cxn ang="0">
                <a:pos x="24" y="452"/>
              </a:cxn>
              <a:cxn ang="0">
                <a:pos x="67" y="488"/>
              </a:cxn>
              <a:cxn ang="0">
                <a:pos x="182" y="495"/>
              </a:cxn>
              <a:cxn ang="0">
                <a:pos x="188" y="492"/>
              </a:cxn>
              <a:cxn ang="0">
                <a:pos x="251" y="369"/>
              </a:cxn>
              <a:cxn ang="0">
                <a:pos x="208" y="383"/>
              </a:cxn>
              <a:cxn ang="0">
                <a:pos x="202" y="374"/>
              </a:cxn>
              <a:cxn ang="0">
                <a:pos x="227" y="366"/>
              </a:cxn>
              <a:cxn ang="0">
                <a:pos x="258" y="336"/>
              </a:cxn>
              <a:cxn ang="0">
                <a:pos x="270" y="346"/>
              </a:cxn>
              <a:cxn ang="0">
                <a:pos x="215" y="502"/>
              </a:cxn>
              <a:cxn ang="0">
                <a:pos x="345" y="463"/>
              </a:cxn>
              <a:cxn ang="0">
                <a:pos x="365" y="414"/>
              </a:cxn>
              <a:cxn ang="0">
                <a:pos x="388" y="414"/>
              </a:cxn>
              <a:cxn ang="0">
                <a:pos x="426" y="416"/>
              </a:cxn>
              <a:cxn ang="0">
                <a:pos x="406" y="396"/>
              </a:cxn>
            </a:cxnLst>
            <a:rect l="0" t="0" r="r" b="b"/>
            <a:pathLst>
              <a:path w="559" h="516">
                <a:moveTo>
                  <a:pt x="406" y="396"/>
                </a:moveTo>
                <a:cubicBezTo>
                  <a:pt x="393" y="394"/>
                  <a:pt x="377" y="390"/>
                  <a:pt x="362" y="381"/>
                </a:cubicBezTo>
                <a:cubicBezTo>
                  <a:pt x="342" y="370"/>
                  <a:pt x="323" y="351"/>
                  <a:pt x="308" y="321"/>
                </a:cubicBezTo>
                <a:cubicBezTo>
                  <a:pt x="300" y="323"/>
                  <a:pt x="287" y="325"/>
                  <a:pt x="272" y="324"/>
                </a:cubicBezTo>
                <a:cubicBezTo>
                  <a:pt x="260" y="323"/>
                  <a:pt x="244" y="320"/>
                  <a:pt x="228" y="311"/>
                </a:cubicBezTo>
                <a:cubicBezTo>
                  <a:pt x="214" y="303"/>
                  <a:pt x="199" y="290"/>
                  <a:pt x="187" y="270"/>
                </a:cubicBezTo>
                <a:cubicBezTo>
                  <a:pt x="183" y="264"/>
                  <a:pt x="185" y="257"/>
                  <a:pt x="190" y="254"/>
                </a:cubicBezTo>
                <a:cubicBezTo>
                  <a:pt x="196" y="250"/>
                  <a:pt x="203" y="252"/>
                  <a:pt x="206" y="257"/>
                </a:cubicBezTo>
                <a:cubicBezTo>
                  <a:pt x="243" y="315"/>
                  <a:pt x="295" y="301"/>
                  <a:pt x="308" y="297"/>
                </a:cubicBezTo>
                <a:cubicBezTo>
                  <a:pt x="308" y="296"/>
                  <a:pt x="309" y="296"/>
                  <a:pt x="310" y="296"/>
                </a:cubicBezTo>
                <a:cubicBezTo>
                  <a:pt x="313" y="294"/>
                  <a:pt x="316" y="294"/>
                  <a:pt x="319" y="296"/>
                </a:cubicBezTo>
                <a:cubicBezTo>
                  <a:pt x="322" y="297"/>
                  <a:pt x="324" y="299"/>
                  <a:pt x="325" y="302"/>
                </a:cubicBezTo>
                <a:cubicBezTo>
                  <a:pt x="326" y="303"/>
                  <a:pt x="326" y="303"/>
                  <a:pt x="326" y="304"/>
                </a:cubicBezTo>
                <a:cubicBezTo>
                  <a:pt x="344" y="345"/>
                  <a:pt x="372" y="368"/>
                  <a:pt x="409" y="373"/>
                </a:cubicBezTo>
                <a:cubicBezTo>
                  <a:pt x="438" y="376"/>
                  <a:pt x="461" y="368"/>
                  <a:pt x="462" y="368"/>
                </a:cubicBezTo>
                <a:cubicBezTo>
                  <a:pt x="462" y="367"/>
                  <a:pt x="463" y="367"/>
                  <a:pt x="464" y="367"/>
                </a:cubicBezTo>
                <a:cubicBezTo>
                  <a:pt x="490" y="353"/>
                  <a:pt x="506" y="333"/>
                  <a:pt x="512" y="308"/>
                </a:cubicBezTo>
                <a:cubicBezTo>
                  <a:pt x="517" y="285"/>
                  <a:pt x="513" y="267"/>
                  <a:pt x="513" y="267"/>
                </a:cubicBezTo>
                <a:cubicBezTo>
                  <a:pt x="511" y="259"/>
                  <a:pt x="511" y="259"/>
                  <a:pt x="511" y="259"/>
                </a:cubicBezTo>
                <a:cubicBezTo>
                  <a:pt x="518" y="254"/>
                  <a:pt x="518" y="254"/>
                  <a:pt x="518" y="254"/>
                </a:cubicBezTo>
                <a:cubicBezTo>
                  <a:pt x="559" y="224"/>
                  <a:pt x="557" y="186"/>
                  <a:pt x="551" y="163"/>
                </a:cubicBezTo>
                <a:cubicBezTo>
                  <a:pt x="539" y="177"/>
                  <a:pt x="518" y="195"/>
                  <a:pt x="488" y="206"/>
                </a:cubicBezTo>
                <a:cubicBezTo>
                  <a:pt x="465" y="214"/>
                  <a:pt x="438" y="215"/>
                  <a:pt x="410" y="208"/>
                </a:cubicBezTo>
                <a:cubicBezTo>
                  <a:pt x="396" y="205"/>
                  <a:pt x="382" y="199"/>
                  <a:pt x="370" y="192"/>
                </a:cubicBezTo>
                <a:cubicBezTo>
                  <a:pt x="359" y="186"/>
                  <a:pt x="350" y="179"/>
                  <a:pt x="342" y="171"/>
                </a:cubicBezTo>
                <a:cubicBezTo>
                  <a:pt x="327" y="176"/>
                  <a:pt x="311" y="178"/>
                  <a:pt x="294" y="175"/>
                </a:cubicBezTo>
                <a:cubicBezTo>
                  <a:pt x="304" y="184"/>
                  <a:pt x="315" y="193"/>
                  <a:pt x="327" y="202"/>
                </a:cubicBezTo>
                <a:cubicBezTo>
                  <a:pt x="332" y="205"/>
                  <a:pt x="333" y="213"/>
                  <a:pt x="330" y="218"/>
                </a:cubicBezTo>
                <a:cubicBezTo>
                  <a:pt x="326" y="223"/>
                  <a:pt x="319" y="224"/>
                  <a:pt x="314" y="221"/>
                </a:cubicBezTo>
                <a:cubicBezTo>
                  <a:pt x="314" y="221"/>
                  <a:pt x="314" y="221"/>
                  <a:pt x="313" y="221"/>
                </a:cubicBezTo>
                <a:cubicBezTo>
                  <a:pt x="277" y="195"/>
                  <a:pt x="249" y="165"/>
                  <a:pt x="231" y="129"/>
                </a:cubicBezTo>
                <a:cubicBezTo>
                  <a:pt x="217" y="101"/>
                  <a:pt x="209" y="69"/>
                  <a:pt x="206" y="36"/>
                </a:cubicBezTo>
                <a:cubicBezTo>
                  <a:pt x="206" y="23"/>
                  <a:pt x="206" y="11"/>
                  <a:pt x="207" y="0"/>
                </a:cubicBezTo>
                <a:cubicBezTo>
                  <a:pt x="34" y="300"/>
                  <a:pt x="34" y="300"/>
                  <a:pt x="34" y="300"/>
                </a:cubicBezTo>
                <a:cubicBezTo>
                  <a:pt x="17" y="329"/>
                  <a:pt x="2" y="357"/>
                  <a:pt x="1" y="389"/>
                </a:cubicBezTo>
                <a:cubicBezTo>
                  <a:pt x="0" y="427"/>
                  <a:pt x="24" y="452"/>
                  <a:pt x="24" y="452"/>
                </a:cubicBezTo>
                <a:cubicBezTo>
                  <a:pt x="24" y="453"/>
                  <a:pt x="24" y="453"/>
                  <a:pt x="24" y="453"/>
                </a:cubicBezTo>
                <a:cubicBezTo>
                  <a:pt x="38" y="467"/>
                  <a:pt x="52" y="479"/>
                  <a:pt x="67" y="488"/>
                </a:cubicBezTo>
                <a:cubicBezTo>
                  <a:pt x="93" y="502"/>
                  <a:pt x="120" y="508"/>
                  <a:pt x="148" y="505"/>
                </a:cubicBezTo>
                <a:cubicBezTo>
                  <a:pt x="169" y="502"/>
                  <a:pt x="182" y="495"/>
                  <a:pt x="182" y="495"/>
                </a:cubicBezTo>
                <a:cubicBezTo>
                  <a:pt x="187" y="492"/>
                  <a:pt x="187" y="492"/>
                  <a:pt x="187" y="492"/>
                </a:cubicBezTo>
                <a:cubicBezTo>
                  <a:pt x="188" y="492"/>
                  <a:pt x="188" y="492"/>
                  <a:pt x="188" y="492"/>
                </a:cubicBezTo>
                <a:cubicBezTo>
                  <a:pt x="193" y="489"/>
                  <a:pt x="202" y="484"/>
                  <a:pt x="210" y="476"/>
                </a:cubicBezTo>
                <a:cubicBezTo>
                  <a:pt x="225" y="462"/>
                  <a:pt x="257" y="424"/>
                  <a:pt x="251" y="369"/>
                </a:cubicBezTo>
                <a:cubicBezTo>
                  <a:pt x="244" y="375"/>
                  <a:pt x="237" y="379"/>
                  <a:pt x="231" y="381"/>
                </a:cubicBezTo>
                <a:cubicBezTo>
                  <a:pt x="219" y="384"/>
                  <a:pt x="209" y="383"/>
                  <a:pt x="208" y="383"/>
                </a:cubicBezTo>
                <a:cubicBezTo>
                  <a:pt x="207" y="382"/>
                  <a:pt x="206" y="382"/>
                  <a:pt x="205" y="382"/>
                </a:cubicBezTo>
                <a:cubicBezTo>
                  <a:pt x="203" y="380"/>
                  <a:pt x="201" y="377"/>
                  <a:pt x="202" y="374"/>
                </a:cubicBezTo>
                <a:cubicBezTo>
                  <a:pt x="202" y="369"/>
                  <a:pt x="206" y="367"/>
                  <a:pt x="211" y="367"/>
                </a:cubicBezTo>
                <a:cubicBezTo>
                  <a:pt x="211" y="367"/>
                  <a:pt x="218" y="368"/>
                  <a:pt x="227" y="366"/>
                </a:cubicBezTo>
                <a:cubicBezTo>
                  <a:pt x="237" y="362"/>
                  <a:pt x="245" y="354"/>
                  <a:pt x="248" y="341"/>
                </a:cubicBezTo>
                <a:cubicBezTo>
                  <a:pt x="249" y="337"/>
                  <a:pt x="254" y="335"/>
                  <a:pt x="258" y="336"/>
                </a:cubicBezTo>
                <a:cubicBezTo>
                  <a:pt x="259" y="336"/>
                  <a:pt x="259" y="337"/>
                  <a:pt x="260" y="337"/>
                </a:cubicBezTo>
                <a:cubicBezTo>
                  <a:pt x="265" y="338"/>
                  <a:pt x="269" y="341"/>
                  <a:pt x="270" y="346"/>
                </a:cubicBezTo>
                <a:cubicBezTo>
                  <a:pt x="289" y="422"/>
                  <a:pt x="246" y="474"/>
                  <a:pt x="226" y="493"/>
                </a:cubicBezTo>
                <a:cubicBezTo>
                  <a:pt x="222" y="497"/>
                  <a:pt x="218" y="500"/>
                  <a:pt x="215" y="502"/>
                </a:cubicBezTo>
                <a:cubicBezTo>
                  <a:pt x="262" y="516"/>
                  <a:pt x="306" y="503"/>
                  <a:pt x="343" y="465"/>
                </a:cubicBezTo>
                <a:cubicBezTo>
                  <a:pt x="343" y="464"/>
                  <a:pt x="344" y="463"/>
                  <a:pt x="345" y="463"/>
                </a:cubicBezTo>
                <a:cubicBezTo>
                  <a:pt x="345" y="462"/>
                  <a:pt x="346" y="461"/>
                  <a:pt x="346" y="461"/>
                </a:cubicBezTo>
                <a:cubicBezTo>
                  <a:pt x="351" y="456"/>
                  <a:pt x="365" y="436"/>
                  <a:pt x="365" y="414"/>
                </a:cubicBezTo>
                <a:cubicBezTo>
                  <a:pt x="365" y="408"/>
                  <a:pt x="370" y="403"/>
                  <a:pt x="377" y="403"/>
                </a:cubicBezTo>
                <a:cubicBezTo>
                  <a:pt x="383" y="402"/>
                  <a:pt x="388" y="408"/>
                  <a:pt x="388" y="414"/>
                </a:cubicBezTo>
                <a:cubicBezTo>
                  <a:pt x="389" y="428"/>
                  <a:pt x="385" y="441"/>
                  <a:pt x="380" y="451"/>
                </a:cubicBezTo>
                <a:cubicBezTo>
                  <a:pt x="398" y="444"/>
                  <a:pt x="413" y="433"/>
                  <a:pt x="426" y="416"/>
                </a:cubicBezTo>
                <a:cubicBezTo>
                  <a:pt x="432" y="409"/>
                  <a:pt x="436" y="402"/>
                  <a:pt x="439" y="396"/>
                </a:cubicBezTo>
                <a:cubicBezTo>
                  <a:pt x="430" y="397"/>
                  <a:pt x="418" y="397"/>
                  <a:pt x="406" y="396"/>
                </a:cubicBezTo>
                <a:close/>
              </a:path>
            </a:pathLst>
          </a:custGeom>
          <a:solidFill>
            <a:srgbClr val="8DC63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Freeform 18">
            <a:extLst>
              <a:ext uri="{FF2B5EF4-FFF2-40B4-BE49-F238E27FC236}">
                <a16:creationId xmlns:a16="http://schemas.microsoft.com/office/drawing/2014/main" id="{185F624B-771F-4AE7-B39D-E56859A58187}"/>
              </a:ext>
            </a:extLst>
          </p:cNvPr>
          <p:cNvSpPr>
            <a:spLocks/>
          </p:cNvSpPr>
          <p:nvPr/>
        </p:nvSpPr>
        <p:spPr bwMode="auto">
          <a:xfrm rot="19803827">
            <a:off x="3462903" y="2037642"/>
            <a:ext cx="2038190" cy="2454452"/>
          </a:xfrm>
          <a:custGeom>
            <a:avLst/>
            <a:gdLst/>
            <a:ahLst/>
            <a:cxnLst>
              <a:cxn ang="0">
                <a:pos x="234" y="325"/>
              </a:cxn>
              <a:cxn ang="0">
                <a:pos x="132" y="258"/>
              </a:cxn>
              <a:cxn ang="0">
                <a:pos x="171" y="259"/>
              </a:cxn>
              <a:cxn ang="0">
                <a:pos x="457" y="297"/>
              </a:cxn>
              <a:cxn ang="0">
                <a:pos x="511" y="248"/>
              </a:cxn>
              <a:cxn ang="0">
                <a:pos x="588" y="117"/>
              </a:cxn>
              <a:cxn ang="0">
                <a:pos x="593" y="106"/>
              </a:cxn>
              <a:cxn ang="0">
                <a:pos x="562" y="16"/>
              </a:cxn>
              <a:cxn ang="0">
                <a:pos x="471" y="25"/>
              </a:cxn>
              <a:cxn ang="0">
                <a:pos x="449" y="107"/>
              </a:cxn>
              <a:cxn ang="0">
                <a:pos x="509" y="138"/>
              </a:cxn>
              <a:cxn ang="0">
                <a:pos x="485" y="180"/>
              </a:cxn>
              <a:cxn ang="0">
                <a:pos x="470" y="191"/>
              </a:cxn>
              <a:cxn ang="0">
                <a:pos x="423" y="100"/>
              </a:cxn>
              <a:cxn ang="0">
                <a:pos x="431" y="10"/>
              </a:cxn>
              <a:cxn ang="0">
                <a:pos x="316" y="25"/>
              </a:cxn>
              <a:cxn ang="0">
                <a:pos x="310" y="23"/>
              </a:cxn>
              <a:cxn ang="0">
                <a:pos x="260" y="21"/>
              </a:cxn>
              <a:cxn ang="0">
                <a:pos x="196" y="83"/>
              </a:cxn>
              <a:cxn ang="0">
                <a:pos x="224" y="164"/>
              </a:cxn>
              <a:cxn ang="0">
                <a:pos x="301" y="139"/>
              </a:cxn>
              <a:cxn ang="0">
                <a:pos x="308" y="109"/>
              </a:cxn>
              <a:cxn ang="0">
                <a:pos x="350" y="139"/>
              </a:cxn>
              <a:cxn ang="0">
                <a:pos x="324" y="149"/>
              </a:cxn>
              <a:cxn ang="0">
                <a:pos x="322" y="151"/>
              </a:cxn>
              <a:cxn ang="0">
                <a:pos x="302" y="213"/>
              </a:cxn>
              <a:cxn ang="0">
                <a:pos x="294" y="251"/>
              </a:cxn>
              <a:cxn ang="0">
                <a:pos x="175" y="131"/>
              </a:cxn>
              <a:cxn ang="0">
                <a:pos x="113" y="134"/>
              </a:cxn>
              <a:cxn ang="0">
                <a:pos x="95" y="175"/>
              </a:cxn>
              <a:cxn ang="0">
                <a:pos x="92" y="176"/>
              </a:cxn>
              <a:cxn ang="0">
                <a:pos x="32" y="268"/>
              </a:cxn>
              <a:cxn ang="0">
                <a:pos x="33" y="274"/>
              </a:cxn>
              <a:cxn ang="0">
                <a:pos x="108" y="350"/>
              </a:cxn>
              <a:cxn ang="0">
                <a:pos x="185" y="332"/>
              </a:cxn>
              <a:cxn ang="0">
                <a:pos x="181" y="386"/>
              </a:cxn>
              <a:cxn ang="0">
                <a:pos x="180" y="400"/>
              </a:cxn>
              <a:cxn ang="0">
                <a:pos x="103" y="373"/>
              </a:cxn>
              <a:cxn ang="0">
                <a:pos x="1" y="357"/>
              </a:cxn>
              <a:cxn ang="0">
                <a:pos x="45" y="361"/>
              </a:cxn>
              <a:cxn ang="0">
                <a:pos x="10" y="417"/>
              </a:cxn>
              <a:cxn ang="0">
                <a:pos x="8" y="421"/>
              </a:cxn>
              <a:cxn ang="0">
                <a:pos x="39" y="551"/>
              </a:cxn>
              <a:cxn ang="0">
                <a:pos x="147" y="425"/>
              </a:cxn>
              <a:cxn ang="0">
                <a:pos x="220" y="424"/>
              </a:cxn>
              <a:cxn ang="0">
                <a:pos x="289" y="498"/>
              </a:cxn>
              <a:cxn ang="0">
                <a:pos x="154" y="448"/>
              </a:cxn>
              <a:cxn ang="0">
                <a:pos x="79" y="505"/>
              </a:cxn>
              <a:cxn ang="0">
                <a:pos x="62" y="576"/>
              </a:cxn>
              <a:cxn ang="0">
                <a:pos x="62" y="576"/>
              </a:cxn>
              <a:cxn ang="0">
                <a:pos x="63" y="578"/>
              </a:cxn>
              <a:cxn ang="0">
                <a:pos x="177" y="692"/>
              </a:cxn>
              <a:cxn ang="0">
                <a:pos x="241" y="681"/>
              </a:cxn>
              <a:cxn ang="0">
                <a:pos x="306" y="607"/>
              </a:cxn>
            </a:cxnLst>
            <a:rect l="0" t="0" r="r" b="b"/>
            <a:pathLst>
              <a:path w="600" h="693">
                <a:moveTo>
                  <a:pt x="475" y="312"/>
                </a:moveTo>
                <a:cubicBezTo>
                  <a:pt x="469" y="317"/>
                  <a:pt x="462" y="321"/>
                  <a:pt x="455" y="325"/>
                </a:cubicBezTo>
                <a:cubicBezTo>
                  <a:pt x="439" y="334"/>
                  <a:pt x="420" y="341"/>
                  <a:pt x="398" y="346"/>
                </a:cubicBezTo>
                <a:cubicBezTo>
                  <a:pt x="370" y="353"/>
                  <a:pt x="337" y="354"/>
                  <a:pt x="300" y="347"/>
                </a:cubicBezTo>
                <a:cubicBezTo>
                  <a:pt x="279" y="343"/>
                  <a:pt x="257" y="336"/>
                  <a:pt x="234" y="325"/>
                </a:cubicBezTo>
                <a:cubicBezTo>
                  <a:pt x="234" y="325"/>
                  <a:pt x="234" y="325"/>
                  <a:pt x="234" y="325"/>
                </a:cubicBezTo>
                <a:cubicBezTo>
                  <a:pt x="234" y="325"/>
                  <a:pt x="234" y="325"/>
                  <a:pt x="234" y="325"/>
                </a:cubicBezTo>
                <a:cubicBezTo>
                  <a:pt x="234" y="325"/>
                  <a:pt x="222" y="319"/>
                  <a:pt x="206" y="310"/>
                </a:cubicBezTo>
                <a:cubicBezTo>
                  <a:pt x="195" y="304"/>
                  <a:pt x="183" y="296"/>
                  <a:pt x="170" y="287"/>
                </a:cubicBezTo>
                <a:cubicBezTo>
                  <a:pt x="157" y="279"/>
                  <a:pt x="144" y="269"/>
                  <a:pt x="132" y="258"/>
                </a:cubicBezTo>
                <a:cubicBezTo>
                  <a:pt x="124" y="251"/>
                  <a:pt x="116" y="244"/>
                  <a:pt x="110" y="237"/>
                </a:cubicBezTo>
                <a:cubicBezTo>
                  <a:pt x="106" y="232"/>
                  <a:pt x="107" y="224"/>
                  <a:pt x="111" y="220"/>
                </a:cubicBezTo>
                <a:cubicBezTo>
                  <a:pt x="116" y="216"/>
                  <a:pt x="124" y="217"/>
                  <a:pt x="128" y="222"/>
                </a:cubicBezTo>
                <a:cubicBezTo>
                  <a:pt x="133" y="228"/>
                  <a:pt x="140" y="235"/>
                  <a:pt x="147" y="241"/>
                </a:cubicBezTo>
                <a:cubicBezTo>
                  <a:pt x="154" y="247"/>
                  <a:pt x="162" y="254"/>
                  <a:pt x="171" y="259"/>
                </a:cubicBezTo>
                <a:cubicBezTo>
                  <a:pt x="187" y="271"/>
                  <a:pt x="204" y="282"/>
                  <a:pt x="217" y="290"/>
                </a:cubicBezTo>
                <a:cubicBezTo>
                  <a:pt x="232" y="298"/>
                  <a:pt x="243" y="303"/>
                  <a:pt x="244" y="304"/>
                </a:cubicBezTo>
                <a:cubicBezTo>
                  <a:pt x="280" y="321"/>
                  <a:pt x="313" y="328"/>
                  <a:pt x="342" y="328"/>
                </a:cubicBezTo>
                <a:cubicBezTo>
                  <a:pt x="371" y="329"/>
                  <a:pt x="396" y="324"/>
                  <a:pt x="418" y="316"/>
                </a:cubicBezTo>
                <a:cubicBezTo>
                  <a:pt x="432" y="311"/>
                  <a:pt x="445" y="304"/>
                  <a:pt x="457" y="297"/>
                </a:cubicBezTo>
                <a:cubicBezTo>
                  <a:pt x="472" y="287"/>
                  <a:pt x="484" y="277"/>
                  <a:pt x="493" y="269"/>
                </a:cubicBezTo>
                <a:cubicBezTo>
                  <a:pt x="505" y="257"/>
                  <a:pt x="511" y="249"/>
                  <a:pt x="511" y="248"/>
                </a:cubicBezTo>
                <a:cubicBezTo>
                  <a:pt x="511" y="248"/>
                  <a:pt x="511" y="248"/>
                  <a:pt x="511" y="248"/>
                </a:cubicBezTo>
                <a:cubicBezTo>
                  <a:pt x="511" y="248"/>
                  <a:pt x="511" y="248"/>
                  <a:pt x="511" y="248"/>
                </a:cubicBezTo>
                <a:cubicBezTo>
                  <a:pt x="511" y="248"/>
                  <a:pt x="511" y="248"/>
                  <a:pt x="511" y="248"/>
                </a:cubicBezTo>
                <a:cubicBezTo>
                  <a:pt x="511" y="248"/>
                  <a:pt x="511" y="248"/>
                  <a:pt x="511" y="248"/>
                </a:cubicBezTo>
                <a:cubicBezTo>
                  <a:pt x="511" y="248"/>
                  <a:pt x="511" y="248"/>
                  <a:pt x="511" y="248"/>
                </a:cubicBezTo>
                <a:cubicBezTo>
                  <a:pt x="512" y="247"/>
                  <a:pt x="513" y="247"/>
                  <a:pt x="514" y="246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588" y="117"/>
                  <a:pt x="588" y="117"/>
                  <a:pt x="588" y="117"/>
                </a:cubicBezTo>
                <a:cubicBezTo>
                  <a:pt x="589" y="115"/>
                  <a:pt x="591" y="112"/>
                  <a:pt x="593" y="106"/>
                </a:cubicBezTo>
                <a:cubicBezTo>
                  <a:pt x="596" y="101"/>
                  <a:pt x="598" y="94"/>
                  <a:pt x="599" y="86"/>
                </a:cubicBezTo>
                <a:cubicBezTo>
                  <a:pt x="600" y="81"/>
                  <a:pt x="600" y="75"/>
                  <a:pt x="600" y="70"/>
                </a:cubicBezTo>
                <a:cubicBezTo>
                  <a:pt x="599" y="62"/>
                  <a:pt x="597" y="55"/>
                  <a:pt x="593" y="47"/>
                </a:cubicBezTo>
                <a:cubicBezTo>
                  <a:pt x="591" y="43"/>
                  <a:pt x="588" y="38"/>
                  <a:pt x="584" y="34"/>
                </a:cubicBezTo>
                <a:cubicBezTo>
                  <a:pt x="577" y="26"/>
                  <a:pt x="570" y="20"/>
                  <a:pt x="562" y="16"/>
                </a:cubicBezTo>
                <a:cubicBezTo>
                  <a:pt x="551" y="9"/>
                  <a:pt x="539" y="6"/>
                  <a:pt x="527" y="5"/>
                </a:cubicBezTo>
                <a:cubicBezTo>
                  <a:pt x="515" y="4"/>
                  <a:pt x="504" y="6"/>
                  <a:pt x="493" y="11"/>
                </a:cubicBezTo>
                <a:cubicBezTo>
                  <a:pt x="486" y="14"/>
                  <a:pt x="479" y="18"/>
                  <a:pt x="472" y="24"/>
                </a:cubicBezTo>
                <a:cubicBezTo>
                  <a:pt x="472" y="24"/>
                  <a:pt x="472" y="24"/>
                  <a:pt x="472" y="24"/>
                </a:cubicBezTo>
                <a:cubicBezTo>
                  <a:pt x="472" y="24"/>
                  <a:pt x="472" y="24"/>
                  <a:pt x="471" y="25"/>
                </a:cubicBezTo>
                <a:cubicBezTo>
                  <a:pt x="470" y="26"/>
                  <a:pt x="469" y="27"/>
                  <a:pt x="467" y="29"/>
                </a:cubicBezTo>
                <a:cubicBezTo>
                  <a:pt x="464" y="32"/>
                  <a:pt x="460" y="37"/>
                  <a:pt x="456" y="44"/>
                </a:cubicBezTo>
                <a:cubicBezTo>
                  <a:pt x="454" y="49"/>
                  <a:pt x="451" y="54"/>
                  <a:pt x="449" y="60"/>
                </a:cubicBezTo>
                <a:cubicBezTo>
                  <a:pt x="447" y="67"/>
                  <a:pt x="445" y="74"/>
                  <a:pt x="445" y="82"/>
                </a:cubicBezTo>
                <a:cubicBezTo>
                  <a:pt x="445" y="90"/>
                  <a:pt x="446" y="99"/>
                  <a:pt x="449" y="107"/>
                </a:cubicBezTo>
                <a:cubicBezTo>
                  <a:pt x="452" y="113"/>
                  <a:pt x="454" y="119"/>
                  <a:pt x="459" y="125"/>
                </a:cubicBezTo>
                <a:cubicBezTo>
                  <a:pt x="464" y="132"/>
                  <a:pt x="471" y="140"/>
                  <a:pt x="481" y="148"/>
                </a:cubicBezTo>
                <a:cubicBezTo>
                  <a:pt x="482" y="146"/>
                  <a:pt x="484" y="144"/>
                  <a:pt x="486" y="143"/>
                </a:cubicBezTo>
                <a:cubicBezTo>
                  <a:pt x="489" y="139"/>
                  <a:pt x="494" y="136"/>
                  <a:pt x="499" y="134"/>
                </a:cubicBezTo>
                <a:cubicBezTo>
                  <a:pt x="503" y="132"/>
                  <a:pt x="508" y="134"/>
                  <a:pt x="509" y="138"/>
                </a:cubicBezTo>
                <a:cubicBezTo>
                  <a:pt x="511" y="142"/>
                  <a:pt x="509" y="146"/>
                  <a:pt x="505" y="148"/>
                </a:cubicBezTo>
                <a:cubicBezTo>
                  <a:pt x="502" y="150"/>
                  <a:pt x="499" y="152"/>
                  <a:pt x="496" y="154"/>
                </a:cubicBezTo>
                <a:cubicBezTo>
                  <a:pt x="494" y="156"/>
                  <a:pt x="492" y="159"/>
                  <a:pt x="490" y="161"/>
                </a:cubicBezTo>
                <a:cubicBezTo>
                  <a:pt x="489" y="164"/>
                  <a:pt x="487" y="168"/>
                  <a:pt x="486" y="171"/>
                </a:cubicBezTo>
                <a:cubicBezTo>
                  <a:pt x="486" y="174"/>
                  <a:pt x="485" y="177"/>
                  <a:pt x="485" y="180"/>
                </a:cubicBezTo>
                <a:cubicBezTo>
                  <a:pt x="484" y="185"/>
                  <a:pt x="485" y="189"/>
                  <a:pt x="485" y="189"/>
                </a:cubicBezTo>
                <a:cubicBezTo>
                  <a:pt x="485" y="189"/>
                  <a:pt x="485" y="189"/>
                  <a:pt x="485" y="189"/>
                </a:cubicBezTo>
                <a:cubicBezTo>
                  <a:pt x="485" y="189"/>
                  <a:pt x="485" y="189"/>
                  <a:pt x="485" y="189"/>
                </a:cubicBezTo>
                <a:cubicBezTo>
                  <a:pt x="486" y="194"/>
                  <a:pt x="483" y="197"/>
                  <a:pt x="478" y="198"/>
                </a:cubicBezTo>
                <a:cubicBezTo>
                  <a:pt x="474" y="199"/>
                  <a:pt x="470" y="196"/>
                  <a:pt x="470" y="191"/>
                </a:cubicBezTo>
                <a:cubicBezTo>
                  <a:pt x="470" y="191"/>
                  <a:pt x="469" y="188"/>
                  <a:pt x="469" y="184"/>
                </a:cubicBezTo>
                <a:cubicBezTo>
                  <a:pt x="469" y="180"/>
                  <a:pt x="470" y="174"/>
                  <a:pt x="471" y="169"/>
                </a:cubicBezTo>
                <a:cubicBezTo>
                  <a:pt x="470" y="168"/>
                  <a:pt x="469" y="168"/>
                  <a:pt x="468" y="167"/>
                </a:cubicBezTo>
                <a:cubicBezTo>
                  <a:pt x="454" y="157"/>
                  <a:pt x="444" y="146"/>
                  <a:pt x="437" y="135"/>
                </a:cubicBezTo>
                <a:cubicBezTo>
                  <a:pt x="430" y="123"/>
                  <a:pt x="425" y="112"/>
                  <a:pt x="423" y="100"/>
                </a:cubicBezTo>
                <a:cubicBezTo>
                  <a:pt x="422" y="93"/>
                  <a:pt x="422" y="85"/>
                  <a:pt x="422" y="78"/>
                </a:cubicBezTo>
                <a:cubicBezTo>
                  <a:pt x="423" y="69"/>
                  <a:pt x="425" y="60"/>
                  <a:pt x="427" y="52"/>
                </a:cubicBezTo>
                <a:cubicBezTo>
                  <a:pt x="430" y="45"/>
                  <a:pt x="433" y="38"/>
                  <a:pt x="436" y="32"/>
                </a:cubicBezTo>
                <a:cubicBezTo>
                  <a:pt x="440" y="27"/>
                  <a:pt x="443" y="22"/>
                  <a:pt x="446" y="18"/>
                </a:cubicBezTo>
                <a:cubicBezTo>
                  <a:pt x="442" y="15"/>
                  <a:pt x="437" y="13"/>
                  <a:pt x="431" y="10"/>
                </a:cubicBezTo>
                <a:cubicBezTo>
                  <a:pt x="421" y="7"/>
                  <a:pt x="410" y="3"/>
                  <a:pt x="399" y="2"/>
                </a:cubicBezTo>
                <a:cubicBezTo>
                  <a:pt x="391" y="0"/>
                  <a:pt x="383" y="0"/>
                  <a:pt x="374" y="1"/>
                </a:cubicBezTo>
                <a:cubicBezTo>
                  <a:pt x="363" y="1"/>
                  <a:pt x="352" y="4"/>
                  <a:pt x="340" y="9"/>
                </a:cubicBezTo>
                <a:cubicBezTo>
                  <a:pt x="334" y="12"/>
                  <a:pt x="327" y="16"/>
                  <a:pt x="321" y="21"/>
                </a:cubicBezTo>
                <a:cubicBezTo>
                  <a:pt x="316" y="25"/>
                  <a:pt x="316" y="25"/>
                  <a:pt x="316" y="25"/>
                </a:cubicBezTo>
                <a:cubicBezTo>
                  <a:pt x="310" y="23"/>
                  <a:pt x="310" y="23"/>
                  <a:pt x="310" y="23"/>
                </a:cubicBezTo>
                <a:cubicBezTo>
                  <a:pt x="310" y="23"/>
                  <a:pt x="310" y="23"/>
                  <a:pt x="310" y="23"/>
                </a:cubicBezTo>
                <a:cubicBezTo>
                  <a:pt x="310" y="23"/>
                  <a:pt x="310" y="23"/>
                  <a:pt x="310" y="23"/>
                </a:cubicBezTo>
                <a:cubicBezTo>
                  <a:pt x="310" y="23"/>
                  <a:pt x="310" y="23"/>
                  <a:pt x="310" y="23"/>
                </a:cubicBezTo>
                <a:cubicBezTo>
                  <a:pt x="310" y="23"/>
                  <a:pt x="310" y="23"/>
                  <a:pt x="310" y="23"/>
                </a:cubicBezTo>
                <a:cubicBezTo>
                  <a:pt x="310" y="23"/>
                  <a:pt x="310" y="23"/>
                  <a:pt x="310" y="23"/>
                </a:cubicBezTo>
                <a:cubicBezTo>
                  <a:pt x="310" y="23"/>
                  <a:pt x="309" y="23"/>
                  <a:pt x="308" y="23"/>
                </a:cubicBezTo>
                <a:cubicBezTo>
                  <a:pt x="307" y="22"/>
                  <a:pt x="305" y="22"/>
                  <a:pt x="302" y="21"/>
                </a:cubicBezTo>
                <a:cubicBezTo>
                  <a:pt x="296" y="20"/>
                  <a:pt x="288" y="19"/>
                  <a:pt x="279" y="19"/>
                </a:cubicBezTo>
                <a:cubicBezTo>
                  <a:pt x="273" y="19"/>
                  <a:pt x="267" y="20"/>
                  <a:pt x="260" y="21"/>
                </a:cubicBezTo>
                <a:cubicBezTo>
                  <a:pt x="252" y="22"/>
                  <a:pt x="243" y="25"/>
                  <a:pt x="235" y="30"/>
                </a:cubicBezTo>
                <a:cubicBezTo>
                  <a:pt x="230" y="33"/>
                  <a:pt x="225" y="36"/>
                  <a:pt x="221" y="41"/>
                </a:cubicBezTo>
                <a:cubicBezTo>
                  <a:pt x="216" y="45"/>
                  <a:pt x="211" y="51"/>
                  <a:pt x="207" y="59"/>
                </a:cubicBezTo>
                <a:cubicBezTo>
                  <a:pt x="203" y="65"/>
                  <a:pt x="200" y="72"/>
                  <a:pt x="197" y="81"/>
                </a:cubicBezTo>
                <a:cubicBezTo>
                  <a:pt x="196" y="83"/>
                  <a:pt x="196" y="83"/>
                  <a:pt x="196" y="83"/>
                </a:cubicBezTo>
                <a:cubicBezTo>
                  <a:pt x="196" y="83"/>
                  <a:pt x="196" y="83"/>
                  <a:pt x="196" y="83"/>
                </a:cubicBezTo>
                <a:cubicBezTo>
                  <a:pt x="196" y="85"/>
                  <a:pt x="195" y="87"/>
                  <a:pt x="195" y="90"/>
                </a:cubicBezTo>
                <a:cubicBezTo>
                  <a:pt x="194" y="96"/>
                  <a:pt x="193" y="104"/>
                  <a:pt x="195" y="114"/>
                </a:cubicBezTo>
                <a:cubicBezTo>
                  <a:pt x="196" y="120"/>
                  <a:pt x="198" y="127"/>
                  <a:pt x="201" y="134"/>
                </a:cubicBezTo>
                <a:cubicBezTo>
                  <a:pt x="206" y="144"/>
                  <a:pt x="213" y="154"/>
                  <a:pt x="224" y="164"/>
                </a:cubicBezTo>
                <a:cubicBezTo>
                  <a:pt x="231" y="169"/>
                  <a:pt x="238" y="175"/>
                  <a:pt x="248" y="181"/>
                </a:cubicBezTo>
                <a:cubicBezTo>
                  <a:pt x="256" y="185"/>
                  <a:pt x="266" y="190"/>
                  <a:pt x="278" y="195"/>
                </a:cubicBezTo>
                <a:cubicBezTo>
                  <a:pt x="278" y="189"/>
                  <a:pt x="279" y="183"/>
                  <a:pt x="280" y="178"/>
                </a:cubicBezTo>
                <a:cubicBezTo>
                  <a:pt x="283" y="169"/>
                  <a:pt x="287" y="161"/>
                  <a:pt x="291" y="154"/>
                </a:cubicBezTo>
                <a:cubicBezTo>
                  <a:pt x="294" y="148"/>
                  <a:pt x="298" y="143"/>
                  <a:pt x="301" y="139"/>
                </a:cubicBezTo>
                <a:cubicBezTo>
                  <a:pt x="302" y="137"/>
                  <a:pt x="304" y="136"/>
                  <a:pt x="304" y="135"/>
                </a:cubicBezTo>
                <a:cubicBezTo>
                  <a:pt x="304" y="134"/>
                  <a:pt x="303" y="134"/>
                  <a:pt x="303" y="133"/>
                </a:cubicBezTo>
                <a:cubicBezTo>
                  <a:pt x="298" y="128"/>
                  <a:pt x="295" y="121"/>
                  <a:pt x="293" y="113"/>
                </a:cubicBezTo>
                <a:cubicBezTo>
                  <a:pt x="292" y="109"/>
                  <a:pt x="295" y="104"/>
                  <a:pt x="299" y="103"/>
                </a:cubicBezTo>
                <a:cubicBezTo>
                  <a:pt x="303" y="103"/>
                  <a:pt x="307" y="105"/>
                  <a:pt x="308" y="109"/>
                </a:cubicBezTo>
                <a:cubicBezTo>
                  <a:pt x="310" y="115"/>
                  <a:pt x="312" y="120"/>
                  <a:pt x="315" y="123"/>
                </a:cubicBezTo>
                <a:cubicBezTo>
                  <a:pt x="318" y="127"/>
                  <a:pt x="321" y="130"/>
                  <a:pt x="325" y="132"/>
                </a:cubicBezTo>
                <a:cubicBezTo>
                  <a:pt x="331" y="135"/>
                  <a:pt x="337" y="137"/>
                  <a:pt x="342" y="138"/>
                </a:cubicBezTo>
                <a:cubicBezTo>
                  <a:pt x="346" y="139"/>
                  <a:pt x="350" y="139"/>
                  <a:pt x="350" y="139"/>
                </a:cubicBezTo>
                <a:cubicBezTo>
                  <a:pt x="350" y="139"/>
                  <a:pt x="350" y="139"/>
                  <a:pt x="350" y="139"/>
                </a:cubicBezTo>
                <a:cubicBezTo>
                  <a:pt x="350" y="139"/>
                  <a:pt x="350" y="139"/>
                  <a:pt x="350" y="139"/>
                </a:cubicBezTo>
                <a:cubicBezTo>
                  <a:pt x="354" y="139"/>
                  <a:pt x="357" y="143"/>
                  <a:pt x="357" y="147"/>
                </a:cubicBezTo>
                <a:cubicBezTo>
                  <a:pt x="357" y="151"/>
                  <a:pt x="354" y="155"/>
                  <a:pt x="349" y="155"/>
                </a:cubicBezTo>
                <a:cubicBezTo>
                  <a:pt x="349" y="155"/>
                  <a:pt x="345" y="154"/>
                  <a:pt x="339" y="153"/>
                </a:cubicBezTo>
                <a:cubicBezTo>
                  <a:pt x="335" y="152"/>
                  <a:pt x="329" y="151"/>
                  <a:pt x="324" y="149"/>
                </a:cubicBezTo>
                <a:cubicBezTo>
                  <a:pt x="323" y="149"/>
                  <a:pt x="323" y="149"/>
                  <a:pt x="323" y="150"/>
                </a:cubicBezTo>
                <a:cubicBezTo>
                  <a:pt x="323" y="150"/>
                  <a:pt x="323" y="150"/>
                  <a:pt x="323" y="150"/>
                </a:cubicBezTo>
                <a:cubicBezTo>
                  <a:pt x="323" y="150"/>
                  <a:pt x="323" y="150"/>
                  <a:pt x="323" y="150"/>
                </a:cubicBezTo>
                <a:cubicBezTo>
                  <a:pt x="323" y="150"/>
                  <a:pt x="323" y="150"/>
                  <a:pt x="322" y="150"/>
                </a:cubicBezTo>
                <a:cubicBezTo>
                  <a:pt x="322" y="150"/>
                  <a:pt x="322" y="150"/>
                  <a:pt x="322" y="151"/>
                </a:cubicBezTo>
                <a:cubicBezTo>
                  <a:pt x="321" y="151"/>
                  <a:pt x="320" y="152"/>
                  <a:pt x="319" y="154"/>
                </a:cubicBezTo>
                <a:cubicBezTo>
                  <a:pt x="317" y="156"/>
                  <a:pt x="314" y="161"/>
                  <a:pt x="311" y="166"/>
                </a:cubicBezTo>
                <a:cubicBezTo>
                  <a:pt x="308" y="170"/>
                  <a:pt x="306" y="175"/>
                  <a:pt x="304" y="181"/>
                </a:cubicBezTo>
                <a:cubicBezTo>
                  <a:pt x="302" y="187"/>
                  <a:pt x="301" y="193"/>
                  <a:pt x="301" y="200"/>
                </a:cubicBezTo>
                <a:cubicBezTo>
                  <a:pt x="301" y="204"/>
                  <a:pt x="301" y="209"/>
                  <a:pt x="302" y="213"/>
                </a:cubicBezTo>
                <a:cubicBezTo>
                  <a:pt x="303" y="220"/>
                  <a:pt x="306" y="226"/>
                  <a:pt x="310" y="233"/>
                </a:cubicBezTo>
                <a:cubicBezTo>
                  <a:pt x="316" y="242"/>
                  <a:pt x="325" y="252"/>
                  <a:pt x="338" y="262"/>
                </a:cubicBezTo>
                <a:cubicBezTo>
                  <a:pt x="343" y="266"/>
                  <a:pt x="344" y="273"/>
                  <a:pt x="340" y="278"/>
                </a:cubicBezTo>
                <a:cubicBezTo>
                  <a:pt x="336" y="283"/>
                  <a:pt x="329" y="284"/>
                  <a:pt x="324" y="280"/>
                </a:cubicBezTo>
                <a:cubicBezTo>
                  <a:pt x="311" y="271"/>
                  <a:pt x="301" y="261"/>
                  <a:pt x="294" y="251"/>
                </a:cubicBezTo>
                <a:cubicBezTo>
                  <a:pt x="287" y="241"/>
                  <a:pt x="282" y="231"/>
                  <a:pt x="280" y="221"/>
                </a:cubicBezTo>
                <a:cubicBezTo>
                  <a:pt x="280" y="221"/>
                  <a:pt x="280" y="220"/>
                  <a:pt x="280" y="220"/>
                </a:cubicBezTo>
                <a:cubicBezTo>
                  <a:pt x="263" y="214"/>
                  <a:pt x="248" y="208"/>
                  <a:pt x="236" y="201"/>
                </a:cubicBezTo>
                <a:cubicBezTo>
                  <a:pt x="218" y="190"/>
                  <a:pt x="205" y="179"/>
                  <a:pt x="195" y="167"/>
                </a:cubicBezTo>
                <a:cubicBezTo>
                  <a:pt x="185" y="155"/>
                  <a:pt x="179" y="142"/>
                  <a:pt x="175" y="131"/>
                </a:cubicBezTo>
                <a:cubicBezTo>
                  <a:pt x="173" y="123"/>
                  <a:pt x="172" y="116"/>
                  <a:pt x="171" y="109"/>
                </a:cubicBezTo>
                <a:cubicBezTo>
                  <a:pt x="171" y="103"/>
                  <a:pt x="171" y="97"/>
                  <a:pt x="171" y="92"/>
                </a:cubicBezTo>
                <a:cubicBezTo>
                  <a:pt x="166" y="94"/>
                  <a:pt x="159" y="96"/>
                  <a:pt x="153" y="99"/>
                </a:cubicBezTo>
                <a:cubicBezTo>
                  <a:pt x="146" y="102"/>
                  <a:pt x="140" y="106"/>
                  <a:pt x="134" y="110"/>
                </a:cubicBezTo>
                <a:cubicBezTo>
                  <a:pt x="126" y="117"/>
                  <a:pt x="119" y="124"/>
                  <a:pt x="113" y="134"/>
                </a:cubicBezTo>
                <a:cubicBezTo>
                  <a:pt x="108" y="143"/>
                  <a:pt x="104" y="153"/>
                  <a:pt x="103" y="165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4" y="175"/>
                  <a:pt x="94" y="175"/>
                  <a:pt x="94" y="175"/>
                </a:cubicBezTo>
                <a:cubicBezTo>
                  <a:pt x="94" y="175"/>
                  <a:pt x="94" y="175"/>
                  <a:pt x="94" y="175"/>
                </a:cubicBezTo>
                <a:cubicBezTo>
                  <a:pt x="94" y="175"/>
                  <a:pt x="93" y="176"/>
                  <a:pt x="92" y="176"/>
                </a:cubicBezTo>
                <a:cubicBezTo>
                  <a:pt x="90" y="177"/>
                  <a:pt x="87" y="178"/>
                  <a:pt x="84" y="180"/>
                </a:cubicBezTo>
                <a:cubicBezTo>
                  <a:pt x="77" y="183"/>
                  <a:pt x="68" y="188"/>
                  <a:pt x="59" y="196"/>
                </a:cubicBezTo>
                <a:cubicBezTo>
                  <a:pt x="54" y="202"/>
                  <a:pt x="48" y="208"/>
                  <a:pt x="44" y="216"/>
                </a:cubicBezTo>
                <a:cubicBezTo>
                  <a:pt x="39" y="224"/>
                  <a:pt x="36" y="232"/>
                  <a:pt x="34" y="243"/>
                </a:cubicBezTo>
                <a:cubicBezTo>
                  <a:pt x="32" y="250"/>
                  <a:pt x="32" y="258"/>
                  <a:pt x="32" y="268"/>
                </a:cubicBezTo>
                <a:cubicBezTo>
                  <a:pt x="33" y="269"/>
                  <a:pt x="33" y="271"/>
                  <a:pt x="33" y="272"/>
                </a:cubicBezTo>
                <a:cubicBezTo>
                  <a:pt x="33" y="272"/>
                  <a:pt x="33" y="272"/>
                  <a:pt x="33" y="272"/>
                </a:cubicBezTo>
                <a:cubicBezTo>
                  <a:pt x="33" y="272"/>
                  <a:pt x="33" y="272"/>
                  <a:pt x="33" y="272"/>
                </a:cubicBezTo>
                <a:cubicBezTo>
                  <a:pt x="33" y="272"/>
                  <a:pt x="33" y="273"/>
                  <a:pt x="33" y="273"/>
                </a:cubicBezTo>
                <a:cubicBezTo>
                  <a:pt x="33" y="273"/>
                  <a:pt x="33" y="273"/>
                  <a:pt x="33" y="274"/>
                </a:cubicBezTo>
                <a:cubicBezTo>
                  <a:pt x="33" y="275"/>
                  <a:pt x="33" y="277"/>
                  <a:pt x="33" y="280"/>
                </a:cubicBezTo>
                <a:cubicBezTo>
                  <a:pt x="34" y="285"/>
                  <a:pt x="36" y="292"/>
                  <a:pt x="39" y="300"/>
                </a:cubicBezTo>
                <a:cubicBezTo>
                  <a:pt x="42" y="305"/>
                  <a:pt x="45" y="311"/>
                  <a:pt x="49" y="316"/>
                </a:cubicBezTo>
                <a:cubicBezTo>
                  <a:pt x="55" y="323"/>
                  <a:pt x="62" y="330"/>
                  <a:pt x="73" y="337"/>
                </a:cubicBezTo>
                <a:cubicBezTo>
                  <a:pt x="82" y="342"/>
                  <a:pt x="94" y="347"/>
                  <a:pt x="108" y="350"/>
                </a:cubicBezTo>
                <a:cubicBezTo>
                  <a:pt x="122" y="353"/>
                  <a:pt x="139" y="355"/>
                  <a:pt x="160" y="355"/>
                </a:cubicBezTo>
                <a:cubicBezTo>
                  <a:pt x="161" y="355"/>
                  <a:pt x="162" y="356"/>
                  <a:pt x="163" y="356"/>
                </a:cubicBezTo>
                <a:cubicBezTo>
                  <a:pt x="164" y="351"/>
                  <a:pt x="166" y="346"/>
                  <a:pt x="168" y="341"/>
                </a:cubicBezTo>
                <a:cubicBezTo>
                  <a:pt x="170" y="338"/>
                  <a:pt x="172" y="336"/>
                  <a:pt x="174" y="333"/>
                </a:cubicBezTo>
                <a:cubicBezTo>
                  <a:pt x="177" y="330"/>
                  <a:pt x="182" y="329"/>
                  <a:pt x="185" y="332"/>
                </a:cubicBezTo>
                <a:cubicBezTo>
                  <a:pt x="188" y="335"/>
                  <a:pt x="189" y="340"/>
                  <a:pt x="186" y="343"/>
                </a:cubicBezTo>
                <a:cubicBezTo>
                  <a:pt x="184" y="345"/>
                  <a:pt x="183" y="347"/>
                  <a:pt x="182" y="349"/>
                </a:cubicBezTo>
                <a:cubicBezTo>
                  <a:pt x="180" y="353"/>
                  <a:pt x="178" y="356"/>
                  <a:pt x="178" y="360"/>
                </a:cubicBezTo>
                <a:cubicBezTo>
                  <a:pt x="177" y="363"/>
                  <a:pt x="177" y="367"/>
                  <a:pt x="177" y="370"/>
                </a:cubicBezTo>
                <a:cubicBezTo>
                  <a:pt x="177" y="377"/>
                  <a:pt x="179" y="382"/>
                  <a:pt x="181" y="386"/>
                </a:cubicBezTo>
                <a:cubicBezTo>
                  <a:pt x="182" y="388"/>
                  <a:pt x="183" y="390"/>
                  <a:pt x="183" y="390"/>
                </a:cubicBezTo>
                <a:cubicBezTo>
                  <a:pt x="183" y="390"/>
                  <a:pt x="183" y="390"/>
                  <a:pt x="183" y="390"/>
                </a:cubicBezTo>
                <a:cubicBezTo>
                  <a:pt x="183" y="390"/>
                  <a:pt x="183" y="390"/>
                  <a:pt x="183" y="390"/>
                </a:cubicBezTo>
                <a:cubicBezTo>
                  <a:pt x="183" y="390"/>
                  <a:pt x="183" y="390"/>
                  <a:pt x="183" y="390"/>
                </a:cubicBezTo>
                <a:cubicBezTo>
                  <a:pt x="185" y="393"/>
                  <a:pt x="184" y="398"/>
                  <a:pt x="180" y="400"/>
                </a:cubicBezTo>
                <a:cubicBezTo>
                  <a:pt x="177" y="403"/>
                  <a:pt x="172" y="402"/>
                  <a:pt x="170" y="398"/>
                </a:cubicBezTo>
                <a:cubicBezTo>
                  <a:pt x="169" y="398"/>
                  <a:pt x="168" y="395"/>
                  <a:pt x="166" y="392"/>
                </a:cubicBezTo>
                <a:cubicBezTo>
                  <a:pt x="165" y="388"/>
                  <a:pt x="163" y="384"/>
                  <a:pt x="162" y="378"/>
                </a:cubicBezTo>
                <a:cubicBezTo>
                  <a:pt x="162" y="379"/>
                  <a:pt x="161" y="379"/>
                  <a:pt x="160" y="379"/>
                </a:cubicBezTo>
                <a:cubicBezTo>
                  <a:pt x="138" y="379"/>
                  <a:pt x="119" y="376"/>
                  <a:pt x="103" y="373"/>
                </a:cubicBezTo>
                <a:cubicBezTo>
                  <a:pt x="86" y="369"/>
                  <a:pt x="73" y="363"/>
                  <a:pt x="62" y="357"/>
                </a:cubicBezTo>
                <a:cubicBezTo>
                  <a:pt x="47" y="348"/>
                  <a:pt x="36" y="338"/>
                  <a:pt x="28" y="327"/>
                </a:cubicBezTo>
                <a:cubicBezTo>
                  <a:pt x="23" y="320"/>
                  <a:pt x="20" y="314"/>
                  <a:pt x="17" y="307"/>
                </a:cubicBezTo>
                <a:cubicBezTo>
                  <a:pt x="14" y="313"/>
                  <a:pt x="10" y="321"/>
                  <a:pt x="7" y="329"/>
                </a:cubicBezTo>
                <a:cubicBezTo>
                  <a:pt x="4" y="337"/>
                  <a:pt x="2" y="347"/>
                  <a:pt x="1" y="357"/>
                </a:cubicBezTo>
                <a:cubicBezTo>
                  <a:pt x="0" y="363"/>
                  <a:pt x="0" y="370"/>
                  <a:pt x="1" y="377"/>
                </a:cubicBezTo>
                <a:cubicBezTo>
                  <a:pt x="1" y="379"/>
                  <a:pt x="1" y="380"/>
                  <a:pt x="1" y="382"/>
                </a:cubicBezTo>
                <a:cubicBezTo>
                  <a:pt x="4" y="379"/>
                  <a:pt x="6" y="376"/>
                  <a:pt x="9" y="373"/>
                </a:cubicBezTo>
                <a:cubicBezTo>
                  <a:pt x="14" y="367"/>
                  <a:pt x="21" y="361"/>
                  <a:pt x="29" y="357"/>
                </a:cubicBezTo>
                <a:cubicBezTo>
                  <a:pt x="35" y="354"/>
                  <a:pt x="42" y="356"/>
                  <a:pt x="45" y="361"/>
                </a:cubicBezTo>
                <a:cubicBezTo>
                  <a:pt x="48" y="367"/>
                  <a:pt x="46" y="374"/>
                  <a:pt x="41" y="377"/>
                </a:cubicBezTo>
                <a:cubicBezTo>
                  <a:pt x="35" y="380"/>
                  <a:pt x="30" y="384"/>
                  <a:pt x="26" y="389"/>
                </a:cubicBezTo>
                <a:cubicBezTo>
                  <a:pt x="22" y="393"/>
                  <a:pt x="19" y="398"/>
                  <a:pt x="16" y="402"/>
                </a:cubicBezTo>
                <a:cubicBezTo>
                  <a:pt x="13" y="407"/>
                  <a:pt x="11" y="412"/>
                  <a:pt x="10" y="415"/>
                </a:cubicBezTo>
                <a:cubicBezTo>
                  <a:pt x="10" y="416"/>
                  <a:pt x="10" y="416"/>
                  <a:pt x="10" y="417"/>
                </a:cubicBezTo>
                <a:cubicBezTo>
                  <a:pt x="9" y="418"/>
                  <a:pt x="9" y="418"/>
                  <a:pt x="9" y="419"/>
                </a:cubicBezTo>
                <a:cubicBezTo>
                  <a:pt x="9" y="419"/>
                  <a:pt x="9" y="419"/>
                  <a:pt x="9" y="419"/>
                </a:cubicBezTo>
                <a:cubicBezTo>
                  <a:pt x="9" y="420"/>
                  <a:pt x="9" y="420"/>
                  <a:pt x="8" y="420"/>
                </a:cubicBezTo>
                <a:cubicBezTo>
                  <a:pt x="8" y="420"/>
                  <a:pt x="8" y="420"/>
                  <a:pt x="8" y="421"/>
                </a:cubicBezTo>
                <a:cubicBezTo>
                  <a:pt x="8" y="421"/>
                  <a:pt x="8" y="421"/>
                  <a:pt x="8" y="421"/>
                </a:cubicBezTo>
                <a:cubicBezTo>
                  <a:pt x="7" y="425"/>
                  <a:pt x="5" y="430"/>
                  <a:pt x="4" y="436"/>
                </a:cubicBezTo>
                <a:cubicBezTo>
                  <a:pt x="2" y="448"/>
                  <a:pt x="0" y="465"/>
                  <a:pt x="3" y="483"/>
                </a:cubicBezTo>
                <a:cubicBezTo>
                  <a:pt x="5" y="495"/>
                  <a:pt x="9" y="508"/>
                  <a:pt x="16" y="520"/>
                </a:cubicBezTo>
                <a:cubicBezTo>
                  <a:pt x="19" y="528"/>
                  <a:pt x="24" y="535"/>
                  <a:pt x="31" y="542"/>
                </a:cubicBezTo>
                <a:cubicBezTo>
                  <a:pt x="33" y="545"/>
                  <a:pt x="36" y="548"/>
                  <a:pt x="39" y="551"/>
                </a:cubicBezTo>
                <a:cubicBezTo>
                  <a:pt x="40" y="547"/>
                  <a:pt x="41" y="542"/>
                  <a:pt x="42" y="537"/>
                </a:cubicBezTo>
                <a:cubicBezTo>
                  <a:pt x="45" y="524"/>
                  <a:pt x="51" y="508"/>
                  <a:pt x="59" y="493"/>
                </a:cubicBezTo>
                <a:cubicBezTo>
                  <a:pt x="67" y="479"/>
                  <a:pt x="78" y="465"/>
                  <a:pt x="93" y="453"/>
                </a:cubicBezTo>
                <a:cubicBezTo>
                  <a:pt x="107" y="441"/>
                  <a:pt x="125" y="431"/>
                  <a:pt x="147" y="425"/>
                </a:cubicBezTo>
                <a:cubicBezTo>
                  <a:pt x="147" y="425"/>
                  <a:pt x="147" y="425"/>
                  <a:pt x="147" y="425"/>
                </a:cubicBezTo>
                <a:cubicBezTo>
                  <a:pt x="147" y="425"/>
                  <a:pt x="147" y="425"/>
                  <a:pt x="147" y="425"/>
                </a:cubicBezTo>
                <a:cubicBezTo>
                  <a:pt x="147" y="425"/>
                  <a:pt x="147" y="425"/>
                  <a:pt x="147" y="425"/>
                </a:cubicBezTo>
                <a:cubicBezTo>
                  <a:pt x="147" y="425"/>
                  <a:pt x="147" y="425"/>
                  <a:pt x="147" y="425"/>
                </a:cubicBezTo>
                <a:cubicBezTo>
                  <a:pt x="149" y="425"/>
                  <a:pt x="157" y="423"/>
                  <a:pt x="169" y="421"/>
                </a:cubicBezTo>
                <a:cubicBezTo>
                  <a:pt x="182" y="420"/>
                  <a:pt x="200" y="420"/>
                  <a:pt x="220" y="424"/>
                </a:cubicBezTo>
                <a:cubicBezTo>
                  <a:pt x="233" y="426"/>
                  <a:pt x="247" y="431"/>
                  <a:pt x="260" y="439"/>
                </a:cubicBezTo>
                <a:cubicBezTo>
                  <a:pt x="269" y="444"/>
                  <a:pt x="278" y="450"/>
                  <a:pt x="286" y="458"/>
                </a:cubicBezTo>
                <a:cubicBezTo>
                  <a:pt x="294" y="466"/>
                  <a:pt x="301" y="475"/>
                  <a:pt x="308" y="486"/>
                </a:cubicBezTo>
                <a:cubicBezTo>
                  <a:pt x="312" y="491"/>
                  <a:pt x="310" y="499"/>
                  <a:pt x="305" y="502"/>
                </a:cubicBezTo>
                <a:cubicBezTo>
                  <a:pt x="299" y="505"/>
                  <a:pt x="292" y="504"/>
                  <a:pt x="289" y="498"/>
                </a:cubicBezTo>
                <a:cubicBezTo>
                  <a:pt x="283" y="489"/>
                  <a:pt x="276" y="481"/>
                  <a:pt x="270" y="475"/>
                </a:cubicBezTo>
                <a:cubicBezTo>
                  <a:pt x="263" y="468"/>
                  <a:pt x="256" y="463"/>
                  <a:pt x="249" y="459"/>
                </a:cubicBezTo>
                <a:cubicBezTo>
                  <a:pt x="238" y="453"/>
                  <a:pt x="226" y="449"/>
                  <a:pt x="215" y="447"/>
                </a:cubicBezTo>
                <a:cubicBezTo>
                  <a:pt x="205" y="444"/>
                  <a:pt x="194" y="444"/>
                  <a:pt x="185" y="444"/>
                </a:cubicBezTo>
                <a:cubicBezTo>
                  <a:pt x="167" y="444"/>
                  <a:pt x="154" y="448"/>
                  <a:pt x="154" y="448"/>
                </a:cubicBezTo>
                <a:cubicBezTo>
                  <a:pt x="154" y="448"/>
                  <a:pt x="154" y="448"/>
                  <a:pt x="154" y="448"/>
                </a:cubicBezTo>
                <a:cubicBezTo>
                  <a:pt x="154" y="448"/>
                  <a:pt x="154" y="448"/>
                  <a:pt x="154" y="448"/>
                </a:cubicBezTo>
                <a:cubicBezTo>
                  <a:pt x="154" y="448"/>
                  <a:pt x="154" y="448"/>
                  <a:pt x="154" y="448"/>
                </a:cubicBezTo>
                <a:cubicBezTo>
                  <a:pt x="135" y="453"/>
                  <a:pt x="120" y="461"/>
                  <a:pt x="108" y="471"/>
                </a:cubicBezTo>
                <a:cubicBezTo>
                  <a:pt x="96" y="481"/>
                  <a:pt x="86" y="493"/>
                  <a:pt x="79" y="505"/>
                </a:cubicBezTo>
                <a:cubicBezTo>
                  <a:pt x="72" y="518"/>
                  <a:pt x="67" y="531"/>
                  <a:pt x="65" y="542"/>
                </a:cubicBezTo>
                <a:cubicBezTo>
                  <a:pt x="62" y="551"/>
                  <a:pt x="62" y="559"/>
                  <a:pt x="62" y="565"/>
                </a:cubicBezTo>
                <a:cubicBezTo>
                  <a:pt x="62" y="566"/>
                  <a:pt x="62" y="568"/>
                  <a:pt x="62" y="569"/>
                </a:cubicBezTo>
                <a:cubicBezTo>
                  <a:pt x="62" y="570"/>
                  <a:pt x="62" y="570"/>
                  <a:pt x="62" y="570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6"/>
                  <a:pt x="62" y="576"/>
                  <a:pt x="62" y="576"/>
                </a:cubicBezTo>
                <a:cubicBezTo>
                  <a:pt x="62" y="577"/>
                  <a:pt x="63" y="577"/>
                  <a:pt x="63" y="578"/>
                </a:cubicBezTo>
                <a:cubicBezTo>
                  <a:pt x="63" y="581"/>
                  <a:pt x="63" y="584"/>
                  <a:pt x="64" y="588"/>
                </a:cubicBezTo>
                <a:cubicBezTo>
                  <a:pt x="65" y="595"/>
                  <a:pt x="68" y="606"/>
                  <a:pt x="74" y="618"/>
                </a:cubicBezTo>
                <a:cubicBezTo>
                  <a:pt x="78" y="626"/>
                  <a:pt x="83" y="634"/>
                  <a:pt x="89" y="642"/>
                </a:cubicBezTo>
                <a:cubicBezTo>
                  <a:pt x="98" y="653"/>
                  <a:pt x="110" y="664"/>
                  <a:pt x="126" y="673"/>
                </a:cubicBezTo>
                <a:cubicBezTo>
                  <a:pt x="139" y="681"/>
                  <a:pt x="156" y="688"/>
                  <a:pt x="177" y="692"/>
                </a:cubicBezTo>
                <a:cubicBezTo>
                  <a:pt x="177" y="692"/>
                  <a:pt x="177" y="692"/>
                  <a:pt x="177" y="692"/>
                </a:cubicBezTo>
                <a:cubicBezTo>
                  <a:pt x="178" y="692"/>
                  <a:pt x="178" y="693"/>
                  <a:pt x="180" y="693"/>
                </a:cubicBezTo>
                <a:cubicBezTo>
                  <a:pt x="182" y="693"/>
                  <a:pt x="185" y="693"/>
                  <a:pt x="189" y="693"/>
                </a:cubicBezTo>
                <a:cubicBezTo>
                  <a:pt x="197" y="693"/>
                  <a:pt x="208" y="693"/>
                  <a:pt x="219" y="690"/>
                </a:cubicBezTo>
                <a:cubicBezTo>
                  <a:pt x="227" y="688"/>
                  <a:pt x="234" y="685"/>
                  <a:pt x="241" y="681"/>
                </a:cubicBezTo>
                <a:cubicBezTo>
                  <a:pt x="247" y="678"/>
                  <a:pt x="252" y="675"/>
                  <a:pt x="256" y="672"/>
                </a:cubicBezTo>
                <a:cubicBezTo>
                  <a:pt x="260" y="669"/>
                  <a:pt x="263" y="666"/>
                  <a:pt x="267" y="662"/>
                </a:cubicBezTo>
                <a:cubicBezTo>
                  <a:pt x="270" y="660"/>
                  <a:pt x="272" y="657"/>
                  <a:pt x="275" y="654"/>
                </a:cubicBezTo>
                <a:cubicBezTo>
                  <a:pt x="278" y="650"/>
                  <a:pt x="282" y="645"/>
                  <a:pt x="286" y="638"/>
                </a:cubicBezTo>
                <a:cubicBezTo>
                  <a:pt x="292" y="630"/>
                  <a:pt x="298" y="620"/>
                  <a:pt x="306" y="607"/>
                </a:cubicBezTo>
                <a:cubicBezTo>
                  <a:pt x="306" y="607"/>
                  <a:pt x="306" y="607"/>
                  <a:pt x="306" y="607"/>
                </a:cubicBezTo>
                <a:lnTo>
                  <a:pt x="475" y="312"/>
                </a:lnTo>
                <a:close/>
              </a:path>
            </a:pathLst>
          </a:custGeom>
          <a:solidFill>
            <a:srgbClr val="141F40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56C322AD-42EA-4C94-A860-BE2A6B266CC3}"/>
              </a:ext>
            </a:extLst>
          </p:cNvPr>
          <p:cNvSpPr>
            <a:spLocks/>
          </p:cNvSpPr>
          <p:nvPr/>
        </p:nvSpPr>
        <p:spPr bwMode="auto">
          <a:xfrm rot="19803827">
            <a:off x="4529397" y="4698054"/>
            <a:ext cx="382162" cy="721410"/>
          </a:xfrm>
          <a:custGeom>
            <a:avLst/>
            <a:gdLst/>
            <a:ahLst/>
            <a:cxnLst>
              <a:cxn ang="0">
                <a:pos x="18" y="197"/>
              </a:cxn>
              <a:cxn ang="0">
                <a:pos x="14" y="195"/>
              </a:cxn>
              <a:cxn ang="0">
                <a:pos x="9" y="156"/>
              </a:cxn>
              <a:cxn ang="0">
                <a:pos x="44" y="35"/>
              </a:cxn>
              <a:cxn ang="0">
                <a:pos x="67" y="3"/>
              </a:cxn>
              <a:cxn ang="0">
                <a:pos x="99" y="26"/>
              </a:cxn>
              <a:cxn ang="0">
                <a:pos x="54" y="190"/>
              </a:cxn>
              <a:cxn ang="0">
                <a:pos x="18" y="197"/>
              </a:cxn>
            </a:cxnLst>
            <a:rect l="0" t="0" r="r" b="b"/>
            <a:pathLst>
              <a:path w="113" h="204">
                <a:moveTo>
                  <a:pt x="18" y="197"/>
                </a:moveTo>
                <a:cubicBezTo>
                  <a:pt x="17" y="197"/>
                  <a:pt x="16" y="196"/>
                  <a:pt x="14" y="195"/>
                </a:cubicBezTo>
                <a:cubicBezTo>
                  <a:pt x="2" y="186"/>
                  <a:pt x="0" y="168"/>
                  <a:pt x="9" y="156"/>
                </a:cubicBezTo>
                <a:cubicBezTo>
                  <a:pt x="10" y="155"/>
                  <a:pt x="54" y="97"/>
                  <a:pt x="44" y="35"/>
                </a:cubicBezTo>
                <a:cubicBezTo>
                  <a:pt x="41" y="20"/>
                  <a:pt x="52" y="5"/>
                  <a:pt x="67" y="3"/>
                </a:cubicBezTo>
                <a:cubicBezTo>
                  <a:pt x="83" y="0"/>
                  <a:pt x="97" y="11"/>
                  <a:pt x="99" y="26"/>
                </a:cubicBezTo>
                <a:cubicBezTo>
                  <a:pt x="113" y="112"/>
                  <a:pt x="56" y="187"/>
                  <a:pt x="54" y="190"/>
                </a:cubicBezTo>
                <a:cubicBezTo>
                  <a:pt x="45" y="202"/>
                  <a:pt x="30" y="204"/>
                  <a:pt x="18" y="197"/>
                </a:cubicBezTo>
                <a:close/>
              </a:path>
            </a:pathLst>
          </a:custGeom>
          <a:solidFill>
            <a:srgbClr val="141F40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516C187D-CE7A-43FD-BB2A-6679523940A4}"/>
              </a:ext>
            </a:extLst>
          </p:cNvPr>
          <p:cNvSpPr>
            <a:spLocks/>
          </p:cNvSpPr>
          <p:nvPr/>
        </p:nvSpPr>
        <p:spPr bwMode="auto">
          <a:xfrm rot="19803827">
            <a:off x="5210573" y="4758172"/>
            <a:ext cx="569259" cy="601174"/>
          </a:xfrm>
          <a:custGeom>
            <a:avLst/>
            <a:gdLst/>
            <a:ahLst/>
            <a:cxnLst>
              <a:cxn ang="0">
                <a:pos x="18" y="162"/>
              </a:cxn>
              <a:cxn ang="0">
                <a:pos x="6" y="127"/>
              </a:cxn>
              <a:cxn ang="0">
                <a:pos x="125" y="6"/>
              </a:cxn>
              <a:cxn ang="0">
                <a:pos x="161" y="22"/>
              </a:cxn>
              <a:cxn ang="0">
                <a:pos x="145" y="58"/>
              </a:cxn>
              <a:cxn ang="0">
                <a:pos x="58" y="149"/>
              </a:cxn>
              <a:cxn ang="0">
                <a:pos x="21" y="164"/>
              </a:cxn>
              <a:cxn ang="0">
                <a:pos x="18" y="162"/>
              </a:cxn>
            </a:cxnLst>
            <a:rect l="0" t="0" r="r" b="b"/>
            <a:pathLst>
              <a:path w="167" h="170">
                <a:moveTo>
                  <a:pt x="18" y="162"/>
                </a:moveTo>
                <a:cubicBezTo>
                  <a:pt x="6" y="155"/>
                  <a:pt x="0" y="140"/>
                  <a:pt x="6" y="127"/>
                </a:cubicBezTo>
                <a:cubicBezTo>
                  <a:pt x="7" y="124"/>
                  <a:pt x="44" y="37"/>
                  <a:pt x="125" y="6"/>
                </a:cubicBezTo>
                <a:cubicBezTo>
                  <a:pt x="140" y="0"/>
                  <a:pt x="156" y="8"/>
                  <a:pt x="161" y="22"/>
                </a:cubicBezTo>
                <a:cubicBezTo>
                  <a:pt x="167" y="37"/>
                  <a:pt x="160" y="53"/>
                  <a:pt x="145" y="58"/>
                </a:cubicBezTo>
                <a:cubicBezTo>
                  <a:pt x="87" y="81"/>
                  <a:pt x="58" y="148"/>
                  <a:pt x="58" y="149"/>
                </a:cubicBezTo>
                <a:cubicBezTo>
                  <a:pt x="52" y="163"/>
                  <a:pt x="35" y="170"/>
                  <a:pt x="21" y="164"/>
                </a:cubicBezTo>
                <a:cubicBezTo>
                  <a:pt x="20" y="163"/>
                  <a:pt x="19" y="163"/>
                  <a:pt x="18" y="162"/>
                </a:cubicBezTo>
                <a:close/>
              </a:path>
            </a:pathLst>
          </a:custGeom>
          <a:solidFill>
            <a:srgbClr val="8DC63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5D75880-87C0-4ADC-A7F7-518BDDE34422}"/>
              </a:ext>
            </a:extLst>
          </p:cNvPr>
          <p:cNvSpPr txBox="1">
            <a:spLocks/>
          </p:cNvSpPr>
          <p:nvPr/>
        </p:nvSpPr>
        <p:spPr>
          <a:xfrm>
            <a:off x="-184380" y="2351589"/>
            <a:ext cx="2216040" cy="31489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40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Nauki o życiu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BC87BCB8-9C3C-4CAC-8D41-4913D46CDCEC}"/>
              </a:ext>
            </a:extLst>
          </p:cNvPr>
          <p:cNvSpPr txBox="1">
            <a:spLocks/>
          </p:cNvSpPr>
          <p:nvPr/>
        </p:nvSpPr>
        <p:spPr>
          <a:xfrm>
            <a:off x="-123100" y="3333217"/>
            <a:ext cx="2219710" cy="31489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40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Zrównoważona energia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B47E63D-1821-4284-B406-4EB798581F05}"/>
              </a:ext>
            </a:extLst>
          </p:cNvPr>
          <p:cNvSpPr txBox="1">
            <a:spLocks/>
          </p:cNvSpPr>
          <p:nvPr/>
        </p:nvSpPr>
        <p:spPr>
          <a:xfrm>
            <a:off x="0" y="4258471"/>
            <a:ext cx="2212046" cy="78470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40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Technologie informacyjne i komunikacyjne, w tym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 multimedia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7" name="AutoShape 4">
            <a:extLst>
              <a:ext uri="{FF2B5EF4-FFF2-40B4-BE49-F238E27FC236}">
                <a16:creationId xmlns:a16="http://schemas.microsoft.com/office/drawing/2014/main" id="{4A901097-20FC-4852-A566-55DBA32DDAA5}"/>
              </a:ext>
            </a:extLst>
          </p:cNvPr>
          <p:cNvSpPr>
            <a:spLocks/>
          </p:cNvSpPr>
          <p:nvPr/>
        </p:nvSpPr>
        <p:spPr bwMode="auto">
          <a:xfrm>
            <a:off x="2531997" y="4510533"/>
            <a:ext cx="599259" cy="6013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141F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grpSp>
        <p:nvGrpSpPr>
          <p:cNvPr id="28" name="Group 6">
            <a:extLst>
              <a:ext uri="{FF2B5EF4-FFF2-40B4-BE49-F238E27FC236}">
                <a16:creationId xmlns:a16="http://schemas.microsoft.com/office/drawing/2014/main" id="{F02114AD-F1D0-408E-8FCE-BA932508995E}"/>
              </a:ext>
            </a:extLst>
          </p:cNvPr>
          <p:cNvGrpSpPr/>
          <p:nvPr/>
        </p:nvGrpSpPr>
        <p:grpSpPr>
          <a:xfrm>
            <a:off x="7069726" y="3800881"/>
            <a:ext cx="619375" cy="620434"/>
            <a:chOff x="9145588" y="4435475"/>
            <a:chExt cx="464344" cy="465138"/>
          </a:xfrm>
          <a:solidFill>
            <a:srgbClr val="141F40"/>
          </a:solidFill>
        </p:grpSpPr>
        <p:sp>
          <p:nvSpPr>
            <p:cNvPr id="29" name="AutoShape 7">
              <a:extLst>
                <a:ext uri="{FF2B5EF4-FFF2-40B4-BE49-F238E27FC236}">
                  <a16:creationId xmlns:a16="http://schemas.microsoft.com/office/drawing/2014/main" id="{91FB0B0E-DE20-40C9-BA26-AAADAE56D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30" name="AutoShape 8">
              <a:extLst>
                <a:ext uri="{FF2B5EF4-FFF2-40B4-BE49-F238E27FC236}">
                  <a16:creationId xmlns:a16="http://schemas.microsoft.com/office/drawing/2014/main" id="{6EAACD8C-C11B-411D-9E18-4FCAF7502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31" name="AutoShape 9">
              <a:extLst>
                <a:ext uri="{FF2B5EF4-FFF2-40B4-BE49-F238E27FC236}">
                  <a16:creationId xmlns:a16="http://schemas.microsoft.com/office/drawing/2014/main" id="{C0986F30-7309-4C5F-8D1D-2D4FB0082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32" name="AutoShape 10">
              <a:extLst>
                <a:ext uri="{FF2B5EF4-FFF2-40B4-BE49-F238E27FC236}">
                  <a16:creationId xmlns:a16="http://schemas.microsoft.com/office/drawing/2014/main" id="{4C304423-3F2B-47A7-A692-122523C47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33" name="AutoShape 11">
              <a:extLst>
                <a:ext uri="{FF2B5EF4-FFF2-40B4-BE49-F238E27FC236}">
                  <a16:creationId xmlns:a16="http://schemas.microsoft.com/office/drawing/2014/main" id="{D9676825-5B15-49E0-A61D-79CE5E1F4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34" name="AutoShape 12">
              <a:extLst>
                <a:ext uri="{FF2B5EF4-FFF2-40B4-BE49-F238E27FC236}">
                  <a16:creationId xmlns:a16="http://schemas.microsoft.com/office/drawing/2014/main" id="{F86F7BD3-0B1C-4993-BFD1-F9E7C4C96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35" name="AutoShape 13">
              <a:extLst>
                <a:ext uri="{FF2B5EF4-FFF2-40B4-BE49-F238E27FC236}">
                  <a16:creationId xmlns:a16="http://schemas.microsoft.com/office/drawing/2014/main" id="{59C53477-982C-43FC-8414-8A67C9444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36" name="AutoShape 14">
              <a:extLst>
                <a:ext uri="{FF2B5EF4-FFF2-40B4-BE49-F238E27FC236}">
                  <a16:creationId xmlns:a16="http://schemas.microsoft.com/office/drawing/2014/main" id="{E7A06AD4-4E6C-4A14-B6DF-DDA749B25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37" name="AutoShape 15">
              <a:extLst>
                <a:ext uri="{FF2B5EF4-FFF2-40B4-BE49-F238E27FC236}">
                  <a16:creationId xmlns:a16="http://schemas.microsoft.com/office/drawing/2014/main" id="{4EEB5C5C-2395-49AA-85EE-3434037E2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grpSp>
        <p:nvGrpSpPr>
          <p:cNvPr id="38" name="Group 39">
            <a:extLst>
              <a:ext uri="{FF2B5EF4-FFF2-40B4-BE49-F238E27FC236}">
                <a16:creationId xmlns:a16="http://schemas.microsoft.com/office/drawing/2014/main" id="{8F5EBE68-1368-4228-B1E1-29F113996E8D}"/>
              </a:ext>
            </a:extLst>
          </p:cNvPr>
          <p:cNvGrpSpPr/>
          <p:nvPr/>
        </p:nvGrpSpPr>
        <p:grpSpPr>
          <a:xfrm>
            <a:off x="7109127" y="1671039"/>
            <a:ext cx="619375" cy="620434"/>
            <a:chOff x="7275629" y="3973834"/>
            <a:chExt cx="464344" cy="465138"/>
          </a:xfrm>
          <a:solidFill>
            <a:srgbClr val="141F40"/>
          </a:solidFill>
        </p:grpSpPr>
        <p:sp>
          <p:nvSpPr>
            <p:cNvPr id="39" name="AutoShape 37">
              <a:extLst>
                <a:ext uri="{FF2B5EF4-FFF2-40B4-BE49-F238E27FC236}">
                  <a16:creationId xmlns:a16="http://schemas.microsoft.com/office/drawing/2014/main" id="{661CC903-07B0-459C-8276-F4403DD27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40" name="AutoShape 38">
              <a:extLst>
                <a:ext uri="{FF2B5EF4-FFF2-40B4-BE49-F238E27FC236}">
                  <a16:creationId xmlns:a16="http://schemas.microsoft.com/office/drawing/2014/main" id="{DECF0F38-3F80-4B0D-A289-77E648F9D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41" name="AutoShape 39">
              <a:extLst>
                <a:ext uri="{FF2B5EF4-FFF2-40B4-BE49-F238E27FC236}">
                  <a16:creationId xmlns:a16="http://schemas.microsoft.com/office/drawing/2014/main" id="{AF6ACFFD-6354-4C64-9B1C-839BA102F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42" name="AutoShape 40">
              <a:extLst>
                <a:ext uri="{FF2B5EF4-FFF2-40B4-BE49-F238E27FC236}">
                  <a16:creationId xmlns:a16="http://schemas.microsoft.com/office/drawing/2014/main" id="{9CCE7E60-E556-42ED-A568-2F26DF7AC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43" name="AutoShape 41">
              <a:extLst>
                <a:ext uri="{FF2B5EF4-FFF2-40B4-BE49-F238E27FC236}">
                  <a16:creationId xmlns:a16="http://schemas.microsoft.com/office/drawing/2014/main" id="{5FB04121-8821-4890-8D3A-85A2815F5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44" name="AutoShape 42">
              <a:extLst>
                <a:ext uri="{FF2B5EF4-FFF2-40B4-BE49-F238E27FC236}">
                  <a16:creationId xmlns:a16="http://schemas.microsoft.com/office/drawing/2014/main" id="{D958D90E-F71D-4EDE-9953-EC58EBD95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grpSp>
        <p:nvGrpSpPr>
          <p:cNvPr id="45" name="Group 46">
            <a:extLst>
              <a:ext uri="{FF2B5EF4-FFF2-40B4-BE49-F238E27FC236}">
                <a16:creationId xmlns:a16="http://schemas.microsoft.com/office/drawing/2014/main" id="{74BEAB16-2CF4-4C49-AFB4-B56C57242E68}"/>
              </a:ext>
            </a:extLst>
          </p:cNvPr>
          <p:cNvGrpSpPr/>
          <p:nvPr/>
        </p:nvGrpSpPr>
        <p:grpSpPr>
          <a:xfrm>
            <a:off x="2379405" y="2224057"/>
            <a:ext cx="620434" cy="542085"/>
            <a:chOff x="6357938" y="3535363"/>
            <a:chExt cx="465138" cy="406400"/>
          </a:xfrm>
          <a:solidFill>
            <a:srgbClr val="141F40"/>
          </a:solidFill>
        </p:grpSpPr>
        <p:sp>
          <p:nvSpPr>
            <p:cNvPr id="46" name="AutoShape 43">
              <a:extLst>
                <a:ext uri="{FF2B5EF4-FFF2-40B4-BE49-F238E27FC236}">
                  <a16:creationId xmlns:a16="http://schemas.microsoft.com/office/drawing/2014/main" id="{B9DF1945-EFA0-4D5C-A540-B9A0945D8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938" y="3535363"/>
              <a:ext cx="465138" cy="3341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47" name="AutoShape 44">
              <a:extLst>
                <a:ext uri="{FF2B5EF4-FFF2-40B4-BE49-F238E27FC236}">
                  <a16:creationId xmlns:a16="http://schemas.microsoft.com/office/drawing/2014/main" id="{174A5340-5938-4EF4-BB50-7765D6573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419" y="3680619"/>
              <a:ext cx="28575" cy="1595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48" name="AutoShape 45">
              <a:extLst>
                <a:ext uri="{FF2B5EF4-FFF2-40B4-BE49-F238E27FC236}">
                  <a16:creationId xmlns:a16="http://schemas.microsoft.com/office/drawing/2014/main" id="{A237852D-BA8D-4861-B2F4-E41B4762B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338" y="3854450"/>
              <a:ext cx="58738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49" name="AutoShape 112">
            <a:extLst>
              <a:ext uri="{FF2B5EF4-FFF2-40B4-BE49-F238E27FC236}">
                <a16:creationId xmlns:a16="http://schemas.microsoft.com/office/drawing/2014/main" id="{629E5720-751B-45A3-8C06-96E7AD93441E}"/>
              </a:ext>
            </a:extLst>
          </p:cNvPr>
          <p:cNvSpPr>
            <a:spLocks/>
          </p:cNvSpPr>
          <p:nvPr/>
        </p:nvSpPr>
        <p:spPr bwMode="auto">
          <a:xfrm>
            <a:off x="7031081" y="4930344"/>
            <a:ext cx="619375" cy="620434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141F4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marL="0" marR="0" lvl="0" indent="0" algn="ctr" defTabSz="2286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+mn-cs"/>
              <a:sym typeface="Gill Sans" charset="0"/>
            </a:endParaRPr>
          </a:p>
        </p:txBody>
      </p:sp>
      <p:grpSp>
        <p:nvGrpSpPr>
          <p:cNvPr id="50" name="Group 128">
            <a:extLst>
              <a:ext uri="{FF2B5EF4-FFF2-40B4-BE49-F238E27FC236}">
                <a16:creationId xmlns:a16="http://schemas.microsoft.com/office/drawing/2014/main" id="{FFFFDD76-DD42-4D4B-AC45-8BD890D51528}"/>
              </a:ext>
            </a:extLst>
          </p:cNvPr>
          <p:cNvGrpSpPr/>
          <p:nvPr/>
        </p:nvGrpSpPr>
        <p:grpSpPr>
          <a:xfrm>
            <a:off x="2495868" y="3180447"/>
            <a:ext cx="425622" cy="620434"/>
            <a:chOff x="3582988" y="3510757"/>
            <a:chExt cx="319088" cy="465138"/>
          </a:xfrm>
          <a:solidFill>
            <a:srgbClr val="141F40"/>
          </a:solidFill>
        </p:grpSpPr>
        <p:sp>
          <p:nvSpPr>
            <p:cNvPr id="51" name="AutoShape 113">
              <a:extLst>
                <a:ext uri="{FF2B5EF4-FFF2-40B4-BE49-F238E27FC236}">
                  <a16:creationId xmlns:a16="http://schemas.microsoft.com/office/drawing/2014/main" id="{FFEE00B3-530E-47BF-902E-EEA5B0D61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52" name="AutoShape 114">
              <a:extLst>
                <a:ext uri="{FF2B5EF4-FFF2-40B4-BE49-F238E27FC236}">
                  <a16:creationId xmlns:a16="http://schemas.microsoft.com/office/drawing/2014/main" id="{405CA6C5-A83B-450B-8DAA-47E804244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grpSp>
        <p:nvGrpSpPr>
          <p:cNvPr id="53" name="Group 142">
            <a:extLst>
              <a:ext uri="{FF2B5EF4-FFF2-40B4-BE49-F238E27FC236}">
                <a16:creationId xmlns:a16="http://schemas.microsoft.com/office/drawing/2014/main" id="{4AC9D1DC-565B-460E-B0D3-D1C3272CD4D3}"/>
              </a:ext>
            </a:extLst>
          </p:cNvPr>
          <p:cNvGrpSpPr/>
          <p:nvPr/>
        </p:nvGrpSpPr>
        <p:grpSpPr>
          <a:xfrm>
            <a:off x="7069726" y="2626580"/>
            <a:ext cx="619375" cy="619375"/>
            <a:chOff x="4427654" y="3049909"/>
            <a:chExt cx="464344" cy="464344"/>
          </a:xfrm>
          <a:solidFill>
            <a:srgbClr val="141F40"/>
          </a:solidFill>
        </p:grpSpPr>
        <p:sp>
          <p:nvSpPr>
            <p:cNvPr id="54" name="AutoShape 123">
              <a:extLst>
                <a:ext uri="{FF2B5EF4-FFF2-40B4-BE49-F238E27FC236}">
                  <a16:creationId xmlns:a16="http://schemas.microsoft.com/office/drawing/2014/main" id="{DFDFD177-8D47-4A3F-8ECC-8F7C7DFA9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654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55" name="AutoShape 124">
              <a:extLst>
                <a:ext uri="{FF2B5EF4-FFF2-40B4-BE49-F238E27FC236}">
                  <a16:creationId xmlns:a16="http://schemas.microsoft.com/office/drawing/2014/main" id="{AE991EE2-CE3D-4D4B-A557-DD8F9D57B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623" y="318008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  <p:sp>
          <p:nvSpPr>
            <p:cNvPr id="56" name="AutoShape 125">
              <a:extLst>
                <a:ext uri="{FF2B5EF4-FFF2-40B4-BE49-F238E27FC236}">
                  <a16:creationId xmlns:a16="http://schemas.microsoft.com/office/drawing/2014/main" id="{A29A291F-D870-49F6-94C2-EE559D416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485" y="322374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Gill Sans" charset="0"/>
                <a:ea typeface="+mn-ea"/>
                <a:cs typeface="+mn-cs"/>
                <a:sym typeface="Gill Sans" charset="0"/>
              </a:endParaRPr>
            </a:p>
          </p:txBody>
        </p:sp>
      </p:grp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57A6AF7E-6B4A-4772-9710-382A48694EBB}"/>
              </a:ext>
            </a:extLst>
          </p:cNvPr>
          <p:cNvSpPr txBox="1">
            <a:spLocks/>
          </p:cNvSpPr>
          <p:nvPr/>
        </p:nvSpPr>
        <p:spPr>
          <a:xfrm>
            <a:off x="8034488" y="1828793"/>
            <a:ext cx="2642885" cy="31489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yriad Pro" charset="0"/>
                <a:ea typeface="Myriad Pro" charset="0"/>
                <a:cs typeface="Myriad Pro" charset="0"/>
              </a:rPr>
              <a:t>Chemia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58" name="Text Placeholder 5">
            <a:extLst>
              <a:ext uri="{FF2B5EF4-FFF2-40B4-BE49-F238E27FC236}">
                <a16:creationId xmlns:a16="http://schemas.microsoft.com/office/drawing/2014/main" id="{85E5341A-ACDF-4CE9-B8BD-FC44FCB5A84A}"/>
              </a:ext>
            </a:extLst>
          </p:cNvPr>
          <p:cNvSpPr txBox="1">
            <a:spLocks/>
          </p:cNvSpPr>
          <p:nvPr/>
        </p:nvSpPr>
        <p:spPr>
          <a:xfrm>
            <a:off x="8104776" y="2707910"/>
            <a:ext cx="2639214" cy="31489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40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Produkcja metali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59" name="Text Placeholder 5">
            <a:extLst>
              <a:ext uri="{FF2B5EF4-FFF2-40B4-BE49-F238E27FC236}">
                <a16:creationId xmlns:a16="http://schemas.microsoft.com/office/drawing/2014/main" id="{28D35F31-556B-402C-8585-46A6BDA98D8C}"/>
              </a:ext>
            </a:extLst>
          </p:cNvPr>
          <p:cNvSpPr txBox="1">
            <a:spLocks/>
          </p:cNvSpPr>
          <p:nvPr/>
        </p:nvSpPr>
        <p:spPr>
          <a:xfrm>
            <a:off x="8009424" y="3783244"/>
            <a:ext cx="2004006" cy="54771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40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Elektrotechnika </a:t>
            </a:r>
            <a:br>
              <a:rPr lang="pl-PL" sz="140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</a:br>
            <a:r>
              <a:rPr lang="pl-PL" sz="140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i przemysł maszynowy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155AC878-F65F-4F1F-8E52-B000BCBF9A5D}"/>
              </a:ext>
            </a:extLst>
          </p:cNvPr>
          <p:cNvSpPr txBox="1">
            <a:spLocks/>
          </p:cNvSpPr>
          <p:nvPr/>
        </p:nvSpPr>
        <p:spPr>
          <a:xfrm>
            <a:off x="8083465" y="4966704"/>
            <a:ext cx="1929965" cy="54771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86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140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Przemysły kreatywne</a:t>
            </a:r>
            <a:br>
              <a:rPr lang="pl-PL" sz="140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</a:br>
            <a:r>
              <a:rPr lang="pl-PL" sz="1400" dirty="0">
                <a:solidFill>
                  <a:srgbClr val="000000"/>
                </a:solidFill>
                <a:latin typeface="Myriad Pro" charset="0"/>
                <a:ea typeface="Myriad Pro" charset="0"/>
                <a:cs typeface="Myriad Pro" charset="0"/>
              </a:rPr>
              <a:t> i czasu wolnego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64" name="Tytuł 2">
            <a:extLst>
              <a:ext uri="{FF2B5EF4-FFF2-40B4-BE49-F238E27FC236}">
                <a16:creationId xmlns:a16="http://schemas.microsoft.com/office/drawing/2014/main" id="{88A57A6E-A6C9-489B-858E-E5C527D60F60}"/>
              </a:ext>
            </a:extLst>
          </p:cNvPr>
          <p:cNvSpPr txBox="1">
            <a:spLocks/>
          </p:cNvSpPr>
          <p:nvPr/>
        </p:nvSpPr>
        <p:spPr>
          <a:xfrm>
            <a:off x="553452" y="76201"/>
            <a:ext cx="8836208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 b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pl-PL" sz="3600" dirty="0">
                <a:solidFill>
                  <a:schemeClr val="tx2"/>
                </a:solidFill>
                <a:ea typeface="+mj-ea"/>
                <a:cs typeface="+mj-cs"/>
              </a:rPr>
              <a:t>INTELIGENTNE SPECJALIZACJE REGIONU </a:t>
            </a:r>
          </a:p>
        </p:txBody>
      </p:sp>
    </p:spTree>
    <p:extLst>
      <p:ext uri="{BB962C8B-B14F-4D97-AF65-F5344CB8AC3E}">
        <p14:creationId xmlns:p14="http://schemas.microsoft.com/office/powerpoint/2010/main" val="64227986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64" name="Tytuł 2">
            <a:extLst>
              <a:ext uri="{FF2B5EF4-FFF2-40B4-BE49-F238E27FC236}">
                <a16:creationId xmlns:a16="http://schemas.microsoft.com/office/drawing/2014/main" id="{88A57A6E-A6C9-489B-858E-E5C527D60F60}"/>
              </a:ext>
            </a:extLst>
          </p:cNvPr>
          <p:cNvSpPr txBox="1">
            <a:spLocks/>
          </p:cNvSpPr>
          <p:nvPr/>
        </p:nvSpPr>
        <p:spPr>
          <a:xfrm>
            <a:off x="553452" y="76201"/>
            <a:ext cx="8836208" cy="6667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>
              <a:defRPr sz="4000" b="0">
                <a:solidFill>
                  <a:schemeClr val="tx2">
                    <a:lumMod val="40000"/>
                    <a:lumOff val="60000"/>
                  </a:schemeClr>
                </a:solidFill>
                <a:latin typeface="Aller" pitchFamily="2" charset="-18"/>
              </a:defRPr>
            </a:lvl1pPr>
          </a:lstStyle>
          <a:p>
            <a:pPr>
              <a:spcBef>
                <a:spcPct val="0"/>
              </a:spcBef>
              <a:defRPr/>
            </a:pPr>
            <a:r>
              <a:rPr lang="pl-PL" sz="3600" dirty="0">
                <a:solidFill>
                  <a:schemeClr val="tx2"/>
                </a:solidFill>
                <a:ea typeface="+mj-ea"/>
                <a:cs typeface="+mj-cs"/>
              </a:rPr>
              <a:t>POLSKA STREFA INWESTYCJI </a:t>
            </a:r>
          </a:p>
        </p:txBody>
      </p:sp>
      <p:grpSp>
        <p:nvGrpSpPr>
          <p:cNvPr id="68" name="Grupa 67">
            <a:extLst>
              <a:ext uri="{FF2B5EF4-FFF2-40B4-BE49-F238E27FC236}">
                <a16:creationId xmlns:a16="http://schemas.microsoft.com/office/drawing/2014/main" id="{0F65F018-C4F9-DD6C-5756-AF6C5FC442BE}"/>
              </a:ext>
            </a:extLst>
          </p:cNvPr>
          <p:cNvGrpSpPr/>
          <p:nvPr/>
        </p:nvGrpSpPr>
        <p:grpSpPr>
          <a:xfrm>
            <a:off x="-107887" y="1209674"/>
            <a:ext cx="10023657" cy="5648326"/>
            <a:chOff x="-107887" y="1209674"/>
            <a:chExt cx="10023657" cy="5648326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4D9927DF-9F0E-6E45-8A08-666AE7104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7887" y="1209674"/>
              <a:ext cx="10023657" cy="5648326"/>
            </a:xfrm>
            <a:prstGeom prst="rect">
              <a:avLst/>
            </a:prstGeom>
          </p:spPr>
        </p:pic>
        <p:sp>
          <p:nvSpPr>
            <p:cNvPr id="6" name="pole tekstowe 5">
              <a:extLst>
                <a:ext uri="{FF2B5EF4-FFF2-40B4-BE49-F238E27FC236}">
                  <a16:creationId xmlns:a16="http://schemas.microsoft.com/office/drawing/2014/main" id="{8A7C0FDC-FB04-2A6B-C09E-F977A80CB7E3}"/>
                </a:ext>
              </a:extLst>
            </p:cNvPr>
            <p:cNvSpPr txBox="1"/>
            <p:nvPr/>
          </p:nvSpPr>
          <p:spPr>
            <a:xfrm>
              <a:off x="748343" y="5325158"/>
              <a:ext cx="767427" cy="646331"/>
            </a:xfrm>
            <a:prstGeom prst="rect">
              <a:avLst/>
            </a:prstGeom>
            <a:solidFill>
              <a:srgbClr val="222945"/>
            </a:solidFill>
          </p:spPr>
          <p:txBody>
            <a:bodyPr wrap="square" rtlCol="0">
              <a:spAutoFit/>
            </a:bodyPr>
            <a:lstStyle/>
            <a:p>
              <a:r>
                <a:rPr lang="pl-PL" sz="3600" dirty="0">
                  <a:solidFill>
                    <a:srgbClr val="FF0000"/>
                  </a:solidFill>
                  <a:latin typeface="Bebas Neue" panose="020B0606020202050201" pitchFamily="34" charset="-18"/>
                </a:rPr>
                <a:t>114</a:t>
              </a:r>
            </a:p>
          </p:txBody>
        </p:sp>
        <p:sp>
          <p:nvSpPr>
            <p:cNvPr id="9" name="pole tekstowe 8">
              <a:extLst>
                <a:ext uri="{FF2B5EF4-FFF2-40B4-BE49-F238E27FC236}">
                  <a16:creationId xmlns:a16="http://schemas.microsoft.com/office/drawing/2014/main" id="{5ED0971A-D90D-86C7-B9A9-291C65AA12AB}"/>
                </a:ext>
              </a:extLst>
            </p:cNvPr>
            <p:cNvSpPr txBox="1"/>
            <p:nvPr/>
          </p:nvSpPr>
          <p:spPr>
            <a:xfrm>
              <a:off x="2444467" y="5334794"/>
              <a:ext cx="833659" cy="646331"/>
            </a:xfrm>
            <a:prstGeom prst="rect">
              <a:avLst/>
            </a:prstGeom>
            <a:solidFill>
              <a:srgbClr val="222945"/>
            </a:solidFill>
          </p:spPr>
          <p:txBody>
            <a:bodyPr wrap="square" rtlCol="0">
              <a:spAutoFit/>
            </a:bodyPr>
            <a:lstStyle/>
            <a:p>
              <a:r>
                <a:rPr lang="pl-PL" sz="3600" dirty="0">
                  <a:solidFill>
                    <a:srgbClr val="FF0000"/>
                  </a:solidFill>
                  <a:latin typeface="Bebas Neue" panose="020B0606020202050201" pitchFamily="34" charset="-18"/>
                </a:rPr>
                <a:t>  41</a:t>
              </a:r>
            </a:p>
          </p:txBody>
        </p:sp>
        <p:sp>
          <p:nvSpPr>
            <p:cNvPr id="10" name="Prostokąt 9">
              <a:extLst>
                <a:ext uri="{FF2B5EF4-FFF2-40B4-BE49-F238E27FC236}">
                  <a16:creationId xmlns:a16="http://schemas.microsoft.com/office/drawing/2014/main" id="{0A87ABFF-60B3-8AA4-F2ED-C10275765BAE}"/>
                </a:ext>
              </a:extLst>
            </p:cNvPr>
            <p:cNvSpPr/>
            <p:nvPr/>
          </p:nvSpPr>
          <p:spPr>
            <a:xfrm>
              <a:off x="553452" y="2194235"/>
              <a:ext cx="5727472" cy="2910019"/>
            </a:xfrm>
            <a:prstGeom prst="rect">
              <a:avLst/>
            </a:prstGeom>
            <a:solidFill>
              <a:srgbClr val="222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4800" dirty="0">
                  <a:latin typeface="Bebas Neue" panose="020B0606020202050201" pitchFamily="34" charset="-18"/>
                </a:rPr>
                <a:t>Polska strefa </a:t>
              </a:r>
              <a:br>
                <a:rPr lang="pl-PL" sz="4800" dirty="0">
                  <a:latin typeface="Bebas Neue" panose="020B0606020202050201" pitchFamily="34" charset="-18"/>
                </a:rPr>
              </a:br>
              <a:r>
                <a:rPr lang="pl-PL" sz="4800" dirty="0">
                  <a:latin typeface="Bebas Neue" panose="020B0606020202050201" pitchFamily="34" charset="-18"/>
                </a:rPr>
                <a:t>inwestycji 2022</a:t>
              </a:r>
            </a:p>
            <a:p>
              <a:r>
                <a:rPr lang="pl-PL" sz="4800" b="1" dirty="0">
                  <a:solidFill>
                    <a:srgbClr val="EF4136"/>
                  </a:solidFill>
                  <a:latin typeface="Bebas Neue" panose="020B0606020202050201" pitchFamily="34" charset="-18"/>
                </a:rPr>
                <a:t>zarządzana przez KPT</a:t>
              </a:r>
              <a:endParaRPr lang="pl-PL" sz="4800" dirty="0">
                <a:solidFill>
                  <a:srgbClr val="FF0000"/>
                </a:solidFill>
                <a:latin typeface="Bebas Neue" panose="020B0606020202050201" pitchFamily="34" charset="-18"/>
              </a:endParaRPr>
            </a:p>
          </p:txBody>
        </p:sp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E7AA6689-8577-8683-EF44-9F3979344514}"/>
                </a:ext>
              </a:extLst>
            </p:cNvPr>
            <p:cNvSpPr/>
            <p:nvPr/>
          </p:nvSpPr>
          <p:spPr>
            <a:xfrm>
              <a:off x="6044687" y="2264418"/>
              <a:ext cx="3871083" cy="2769651"/>
            </a:xfrm>
            <a:prstGeom prst="rect">
              <a:avLst/>
            </a:prstGeom>
            <a:solidFill>
              <a:srgbClr val="222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3500" b="1" dirty="0">
                  <a:solidFill>
                    <a:srgbClr val="EF4136"/>
                  </a:solidFill>
                  <a:latin typeface="Bebas Neue" panose="020B0606020202050201" pitchFamily="34" charset="-18"/>
                </a:rPr>
                <a:t>Zwolnienie Podatkowe:</a:t>
              </a:r>
            </a:p>
            <a:p>
              <a:r>
                <a:rPr lang="pl-PL" sz="3200" dirty="0">
                  <a:solidFill>
                    <a:schemeClr val="bg1"/>
                  </a:solidFill>
                  <a:latin typeface="Bebas Neue" panose="020B0606020202050201" pitchFamily="34" charset="-18"/>
                </a:rPr>
                <a:t>50% - Dla dużych</a:t>
              </a:r>
            </a:p>
            <a:p>
              <a:r>
                <a:rPr lang="pl-PL" sz="3200" dirty="0">
                  <a:solidFill>
                    <a:schemeClr val="bg1"/>
                  </a:solidFill>
                  <a:latin typeface="Bebas Neue" panose="020B0606020202050201" pitchFamily="34" charset="-18"/>
                </a:rPr>
                <a:t>60% - dla Średnich</a:t>
              </a:r>
            </a:p>
            <a:p>
              <a:r>
                <a:rPr lang="pl-PL" sz="3200" dirty="0">
                  <a:solidFill>
                    <a:schemeClr val="bg1"/>
                  </a:solidFill>
                  <a:latin typeface="Bebas Neue" panose="020B0606020202050201" pitchFamily="34" charset="-18"/>
                </a:rPr>
                <a:t>70% - dla Małych</a:t>
              </a:r>
            </a:p>
          </p:txBody>
        </p:sp>
        <p:sp>
          <p:nvSpPr>
            <p:cNvPr id="12" name="pole tekstowe 11">
              <a:extLst>
                <a:ext uri="{FF2B5EF4-FFF2-40B4-BE49-F238E27FC236}">
                  <a16:creationId xmlns:a16="http://schemas.microsoft.com/office/drawing/2014/main" id="{07BE9778-4BBB-5BF6-9C19-CE0DF27B2772}"/>
                </a:ext>
              </a:extLst>
            </p:cNvPr>
            <p:cNvSpPr txBox="1"/>
            <p:nvPr/>
          </p:nvSpPr>
          <p:spPr>
            <a:xfrm>
              <a:off x="3644933" y="5334795"/>
              <a:ext cx="710083" cy="646331"/>
            </a:xfrm>
            <a:prstGeom prst="rect">
              <a:avLst/>
            </a:prstGeom>
            <a:solidFill>
              <a:srgbClr val="22294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3600" dirty="0">
                  <a:solidFill>
                    <a:srgbClr val="FF0000"/>
                  </a:solidFill>
                  <a:latin typeface="Bebas Neue" panose="020B0606020202050201" pitchFamily="34" charset="-18"/>
                </a:rPr>
                <a:t>93</a:t>
              </a:r>
            </a:p>
          </p:txBody>
        </p:sp>
        <p:sp>
          <p:nvSpPr>
            <p:cNvPr id="16" name="pole tekstowe 15">
              <a:extLst>
                <a:ext uri="{FF2B5EF4-FFF2-40B4-BE49-F238E27FC236}">
                  <a16:creationId xmlns:a16="http://schemas.microsoft.com/office/drawing/2014/main" id="{C5681E7E-F49E-523F-64BE-9ADC3FE8E54E}"/>
                </a:ext>
              </a:extLst>
            </p:cNvPr>
            <p:cNvSpPr txBox="1"/>
            <p:nvPr/>
          </p:nvSpPr>
          <p:spPr>
            <a:xfrm>
              <a:off x="4931871" y="5325159"/>
              <a:ext cx="64297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pl-PL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Bebas Neue" panose="020B0606020202050201" pitchFamily="34" charset="-18"/>
                  <a:ea typeface="+mn-ea"/>
                  <a:cs typeface="+mn-cs"/>
                </a:rPr>
                <a:t>62</a:t>
              </a:r>
              <a:endParaRPr lang="pl-PL" dirty="0"/>
            </a:p>
          </p:txBody>
        </p:sp>
        <p:sp>
          <p:nvSpPr>
            <p:cNvPr id="17" name="pole tekstowe 16">
              <a:extLst>
                <a:ext uri="{FF2B5EF4-FFF2-40B4-BE49-F238E27FC236}">
                  <a16:creationId xmlns:a16="http://schemas.microsoft.com/office/drawing/2014/main" id="{6E280D3E-F5CF-4B3C-6B7C-9ED04E0493B5}"/>
                </a:ext>
              </a:extLst>
            </p:cNvPr>
            <p:cNvSpPr txBox="1"/>
            <p:nvPr/>
          </p:nvSpPr>
          <p:spPr>
            <a:xfrm>
              <a:off x="7659747" y="5325160"/>
              <a:ext cx="596555" cy="646331"/>
            </a:xfrm>
            <a:prstGeom prst="rect">
              <a:avLst/>
            </a:prstGeom>
            <a:solidFill>
              <a:srgbClr val="222945"/>
            </a:solidFill>
          </p:spPr>
          <p:txBody>
            <a:bodyPr wrap="square" rtlCol="0">
              <a:spAutoFit/>
            </a:bodyPr>
            <a:lstStyle/>
            <a:p>
              <a:r>
                <a:rPr lang="pl-PL" sz="3600" dirty="0">
                  <a:solidFill>
                    <a:srgbClr val="FF0000"/>
                  </a:solidFill>
                  <a:latin typeface="Bebas Neue" panose="020B0606020202050201" pitchFamily="34" charset="-18"/>
                </a:rPr>
                <a:t>25</a:t>
              </a:r>
            </a:p>
          </p:txBody>
        </p:sp>
        <p:sp>
          <p:nvSpPr>
            <p:cNvPr id="18" name="pole tekstowe 17">
              <a:extLst>
                <a:ext uri="{FF2B5EF4-FFF2-40B4-BE49-F238E27FC236}">
                  <a16:creationId xmlns:a16="http://schemas.microsoft.com/office/drawing/2014/main" id="{D8FE5006-5B5F-E71B-179F-D2F1DD0ED99B}"/>
                </a:ext>
              </a:extLst>
            </p:cNvPr>
            <p:cNvSpPr txBox="1"/>
            <p:nvPr/>
          </p:nvSpPr>
          <p:spPr>
            <a:xfrm>
              <a:off x="6356402" y="5325159"/>
              <a:ext cx="745356" cy="646331"/>
            </a:xfrm>
            <a:prstGeom prst="rect">
              <a:avLst/>
            </a:prstGeom>
            <a:solidFill>
              <a:srgbClr val="222945"/>
            </a:solidFill>
          </p:spPr>
          <p:txBody>
            <a:bodyPr wrap="square" rtlCol="0">
              <a:spAutoFit/>
            </a:bodyPr>
            <a:lstStyle/>
            <a:p>
              <a:r>
                <a:rPr lang="pl-PL" sz="3600" dirty="0">
                  <a:solidFill>
                    <a:srgbClr val="FF0000"/>
                  </a:solidFill>
                  <a:latin typeface="Bebas Neue" panose="020B0606020202050201" pitchFamily="34" charset="-18"/>
                </a:rPr>
                <a:t>130</a:t>
              </a:r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35B185E9-129E-C687-502F-19CB097389E5}"/>
                </a:ext>
              </a:extLst>
            </p:cNvPr>
            <p:cNvSpPr/>
            <p:nvPr/>
          </p:nvSpPr>
          <p:spPr>
            <a:xfrm>
              <a:off x="7958024" y="5861191"/>
              <a:ext cx="1875427" cy="523248"/>
            </a:xfrm>
            <a:prstGeom prst="rect">
              <a:avLst/>
            </a:prstGeom>
            <a:solidFill>
              <a:srgbClr val="222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200" dirty="0">
                  <a:latin typeface="Myriad Pro" panose="020B0503030403020204" pitchFamily="34" charset="0"/>
                </a:rPr>
                <a:t>ZAGRANICZNE</a:t>
              </a:r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7CE68186-2557-9659-487C-3B4D493ED7F9}"/>
                </a:ext>
              </a:extLst>
            </p:cNvPr>
            <p:cNvSpPr/>
            <p:nvPr/>
          </p:nvSpPr>
          <p:spPr>
            <a:xfrm>
              <a:off x="6356403" y="5914817"/>
              <a:ext cx="1601622" cy="523248"/>
            </a:xfrm>
            <a:prstGeom prst="rect">
              <a:avLst/>
            </a:prstGeom>
            <a:solidFill>
              <a:srgbClr val="222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200" dirty="0">
                  <a:latin typeface="Myriad Pro" panose="020B0503030403020204" pitchFamily="34" charset="0"/>
                </a:rPr>
                <a:t>INWESTYCJE POLSKIE</a:t>
              </a:r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397B677-9D00-3605-E753-28605A644FDD}"/>
                </a:ext>
              </a:extLst>
            </p:cNvPr>
            <p:cNvSpPr/>
            <p:nvPr/>
          </p:nvSpPr>
          <p:spPr>
            <a:xfrm>
              <a:off x="0" y="5827191"/>
              <a:ext cx="1532806" cy="523248"/>
            </a:xfrm>
            <a:prstGeom prst="rect">
              <a:avLst/>
            </a:prstGeom>
            <a:solidFill>
              <a:srgbClr val="222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pl-PL" sz="1200" dirty="0">
                  <a:latin typeface="Myriad Pro" panose="020B0503030403020204" pitchFamily="34" charset="0"/>
                </a:rPr>
                <a:t>MŚP</a:t>
              </a:r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4BFD9646-F15D-CC69-FE2D-0364CB234565}"/>
                </a:ext>
              </a:extLst>
            </p:cNvPr>
            <p:cNvSpPr/>
            <p:nvPr/>
          </p:nvSpPr>
          <p:spPr>
            <a:xfrm>
              <a:off x="2512619" y="5832806"/>
              <a:ext cx="1132313" cy="523248"/>
            </a:xfrm>
            <a:prstGeom prst="rect">
              <a:avLst/>
            </a:prstGeom>
            <a:solidFill>
              <a:srgbClr val="222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200" dirty="0">
                  <a:latin typeface="Myriad Pro" panose="020B0503030403020204" pitchFamily="34" charset="0"/>
                </a:rPr>
                <a:t>DUŻE</a:t>
              </a:r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C8335D1-5CEE-AF3F-1B9D-DF22D6F1ECFC}"/>
                </a:ext>
              </a:extLst>
            </p:cNvPr>
            <p:cNvSpPr/>
            <p:nvPr/>
          </p:nvSpPr>
          <p:spPr>
            <a:xfrm>
              <a:off x="3644682" y="5832806"/>
              <a:ext cx="1513409" cy="523248"/>
            </a:xfrm>
            <a:prstGeom prst="rect">
              <a:avLst/>
            </a:prstGeom>
            <a:solidFill>
              <a:srgbClr val="222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200" dirty="0">
                  <a:latin typeface="Myriad Pro" panose="020B0503030403020204" pitchFamily="34" charset="0"/>
                </a:rPr>
                <a:t>REINWESTYCJE</a:t>
              </a:r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3513D129-E532-5F32-7051-E1CE07A6BEBC}"/>
                </a:ext>
              </a:extLst>
            </p:cNvPr>
            <p:cNvSpPr/>
            <p:nvPr/>
          </p:nvSpPr>
          <p:spPr>
            <a:xfrm>
              <a:off x="4903941" y="5914817"/>
              <a:ext cx="1513409" cy="523248"/>
            </a:xfrm>
            <a:prstGeom prst="rect">
              <a:avLst/>
            </a:prstGeom>
            <a:solidFill>
              <a:srgbClr val="2229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l-PL" sz="1200" dirty="0">
                  <a:latin typeface="Myriad Pro" panose="020B0503030403020204" pitchFamily="34" charset="0"/>
                </a:rPr>
                <a:t>NOWE INWESTYCJE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371292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AB704B0-E829-CCE9-F3C5-776D0D46A66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4000" b="1" dirty="0"/>
              <a:t>257</a:t>
            </a:r>
            <a:r>
              <a:rPr lang="pl-PL" dirty="0"/>
              <a:t> </a:t>
            </a:r>
          </a:p>
          <a:p>
            <a:pPr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000" dirty="0"/>
              <a:t>centrów usług biznesowych</a:t>
            </a:r>
          </a:p>
          <a:p>
            <a:pPr algn="ctr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pl-PL" sz="4000" b="1" dirty="0"/>
              <a:t>82,1 tys. </a:t>
            </a:r>
          </a:p>
          <a:p>
            <a:pPr algn="ctr">
              <a:lnSpc>
                <a:spcPct val="114000"/>
              </a:lnSpc>
              <a:spcBef>
                <a:spcPts val="1200"/>
              </a:spcBef>
              <a:spcAft>
                <a:spcPts val="1200"/>
              </a:spcAft>
            </a:pPr>
            <a:r>
              <a:rPr lang="pl-PL" sz="2000" dirty="0"/>
              <a:t>osób zatrudnionych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8D91EF2-3391-EBA6-9F32-C8FDE03D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KRAKÓW – LIDEREM W POLSCE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342225D-6738-A54C-9BAC-9CAC15BF9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376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quarter" idx="4"/>
          </p:nvPr>
        </p:nvSpPr>
        <p:spPr>
          <a:xfrm>
            <a:off x="3839940" y="1331729"/>
            <a:ext cx="5615469" cy="4571765"/>
          </a:xfrm>
        </p:spPr>
        <p:txBody>
          <a:bodyPr>
            <a:noAutofit/>
          </a:bodyPr>
          <a:lstStyle/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1F497D"/>
                </a:solidFill>
                <a:latin typeface="+mn-lt"/>
              </a:rPr>
              <a:t>inicjatywa działająca na rzecz rozwoju gospodarczego województwa małopolskiego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1F497D"/>
                </a:solidFill>
                <a:latin typeface="+mn-lt"/>
              </a:rPr>
              <a:t>trzy instytucje: Województwo Małopolskie, Małopolska Agencja Rozwoju Regionalnego oraz Krakowski Park Technologiczny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1F497D"/>
                </a:solidFill>
                <a:latin typeface="+mn-lt"/>
              </a:rPr>
              <a:t>regionalnym partnerem Polskiej Agencji Inwestycji i Handlu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1F497D"/>
                </a:solidFill>
                <a:latin typeface="+mn-lt"/>
              </a:rPr>
              <a:t>oferuje zintegrowany system obsługi inwestorów oraz eksporterów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1F497D"/>
                </a:solidFill>
                <a:latin typeface="+mn-lt"/>
              </a:rPr>
              <a:t>zapewnia kompleksową informację na temat procesu inwestycyjnego</a:t>
            </a:r>
          </a:p>
          <a:p>
            <a:pPr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</a:pPr>
            <a:r>
              <a:rPr lang="pl-PL" sz="1600" dirty="0">
                <a:solidFill>
                  <a:srgbClr val="1F497D"/>
                </a:solidFill>
                <a:latin typeface="+mn-lt"/>
              </a:rPr>
              <a:t>publikuje poradnik dla inwestorów „</a:t>
            </a:r>
            <a:r>
              <a:rPr lang="pl-PL" sz="1600" dirty="0" err="1">
                <a:solidFill>
                  <a:srgbClr val="1F497D"/>
                </a:solidFill>
                <a:latin typeface="+mn-lt"/>
              </a:rPr>
              <a:t>Doing</a:t>
            </a:r>
            <a:r>
              <a:rPr lang="pl-PL" sz="1600" dirty="0">
                <a:solidFill>
                  <a:srgbClr val="1F497D"/>
                </a:solidFill>
                <a:latin typeface="+mn-lt"/>
              </a:rPr>
              <a:t> Business in Małopolska”</a:t>
            </a:r>
            <a:endParaRPr lang="pl-PL" sz="1600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A5202B-959C-458C-AE90-651B3FC4100F}" type="slidenum">
              <a:rPr kumimoji="0" lang="pl-PL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ler" pitchFamily="2" charset="-18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ler" pitchFamily="2" charset="-18"/>
              <a:ea typeface="+mn-ea"/>
              <a:cs typeface="+mn-cs"/>
            </a:endParaRPr>
          </a:p>
        </p:txBody>
      </p:sp>
      <p:sp>
        <p:nvSpPr>
          <p:cNvPr id="7" name="Pagon 7">
            <a:extLst>
              <a:ext uri="{FF2B5EF4-FFF2-40B4-BE49-F238E27FC236}">
                <a16:creationId xmlns:a16="http://schemas.microsoft.com/office/drawing/2014/main" id="{860535E7-CD25-4A1E-A62D-2F27D083D9E6}"/>
              </a:ext>
            </a:extLst>
          </p:cNvPr>
          <p:cNvSpPr/>
          <p:nvPr/>
        </p:nvSpPr>
        <p:spPr>
          <a:xfrm>
            <a:off x="3465826" y="1630075"/>
            <a:ext cx="231723" cy="231723"/>
          </a:xfrm>
          <a:prstGeom prst="chevron">
            <a:avLst/>
          </a:prstGeom>
          <a:solidFill>
            <a:srgbClr val="1F497D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Pagon 7">
            <a:extLst>
              <a:ext uri="{FF2B5EF4-FFF2-40B4-BE49-F238E27FC236}">
                <a16:creationId xmlns:a16="http://schemas.microsoft.com/office/drawing/2014/main" id="{0E19922A-7E5E-4553-B5C6-02AD988F8345}"/>
              </a:ext>
            </a:extLst>
          </p:cNvPr>
          <p:cNvSpPr/>
          <p:nvPr/>
        </p:nvSpPr>
        <p:spPr>
          <a:xfrm>
            <a:off x="3475208" y="2268308"/>
            <a:ext cx="231723" cy="231723"/>
          </a:xfrm>
          <a:prstGeom prst="chevron">
            <a:avLst/>
          </a:prstGeom>
          <a:solidFill>
            <a:srgbClr val="8DC63F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" name="Pagon 7">
            <a:extLst>
              <a:ext uri="{FF2B5EF4-FFF2-40B4-BE49-F238E27FC236}">
                <a16:creationId xmlns:a16="http://schemas.microsoft.com/office/drawing/2014/main" id="{0CA9BD49-4DA0-4BFB-9600-79A0A7B381C1}"/>
              </a:ext>
            </a:extLst>
          </p:cNvPr>
          <p:cNvSpPr/>
          <p:nvPr/>
        </p:nvSpPr>
        <p:spPr>
          <a:xfrm>
            <a:off x="3475208" y="3036399"/>
            <a:ext cx="231723" cy="231723"/>
          </a:xfrm>
          <a:prstGeom prst="chevron">
            <a:avLst/>
          </a:prstGeom>
          <a:solidFill>
            <a:srgbClr val="1F497D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2" name="Pagon 7">
            <a:extLst>
              <a:ext uri="{FF2B5EF4-FFF2-40B4-BE49-F238E27FC236}">
                <a16:creationId xmlns:a16="http://schemas.microsoft.com/office/drawing/2014/main" id="{7FE6C01B-C7B1-49CC-B284-B4B66A0BB699}"/>
              </a:ext>
            </a:extLst>
          </p:cNvPr>
          <p:cNvSpPr/>
          <p:nvPr/>
        </p:nvSpPr>
        <p:spPr>
          <a:xfrm>
            <a:off x="3465826" y="3590225"/>
            <a:ext cx="231723" cy="231723"/>
          </a:xfrm>
          <a:prstGeom prst="chevron">
            <a:avLst/>
          </a:prstGeom>
          <a:solidFill>
            <a:srgbClr val="1F497D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Pagon 7">
            <a:extLst>
              <a:ext uri="{FF2B5EF4-FFF2-40B4-BE49-F238E27FC236}">
                <a16:creationId xmlns:a16="http://schemas.microsoft.com/office/drawing/2014/main" id="{66579884-77E6-4A81-A963-1ABFE1382348}"/>
              </a:ext>
            </a:extLst>
          </p:cNvPr>
          <p:cNvSpPr/>
          <p:nvPr/>
        </p:nvSpPr>
        <p:spPr>
          <a:xfrm>
            <a:off x="3475208" y="4358316"/>
            <a:ext cx="231723" cy="231723"/>
          </a:xfrm>
          <a:prstGeom prst="chevron">
            <a:avLst/>
          </a:prstGeom>
          <a:solidFill>
            <a:srgbClr val="8DC63F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4" name="Pagon 7">
            <a:extLst>
              <a:ext uri="{FF2B5EF4-FFF2-40B4-BE49-F238E27FC236}">
                <a16:creationId xmlns:a16="http://schemas.microsoft.com/office/drawing/2014/main" id="{37841953-61B6-4942-B3DD-5F56DF881F2E}"/>
              </a:ext>
            </a:extLst>
          </p:cNvPr>
          <p:cNvSpPr/>
          <p:nvPr/>
        </p:nvSpPr>
        <p:spPr>
          <a:xfrm>
            <a:off x="3475208" y="5149794"/>
            <a:ext cx="231723" cy="231723"/>
          </a:xfrm>
          <a:prstGeom prst="chevron">
            <a:avLst/>
          </a:prstGeom>
          <a:solidFill>
            <a:srgbClr val="1F497D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5" name="Tytuł 1">
            <a:extLst>
              <a:ext uri="{FF2B5EF4-FFF2-40B4-BE49-F238E27FC236}">
                <a16:creationId xmlns:a16="http://schemas.microsoft.com/office/drawing/2014/main" id="{36394CAD-658E-4C94-89AE-4C02B0B2D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038" y="76200"/>
            <a:ext cx="6951662" cy="666750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chemeClr val="tx2">
                    <a:lumMod val="75000"/>
                  </a:schemeClr>
                </a:solidFill>
              </a:rPr>
              <a:t>CENTRUM BUSINESS IN MAŁOPOLSKA</a:t>
            </a:r>
            <a:endParaRPr lang="pl-PL" sz="3600" dirty="0">
              <a:solidFill>
                <a:schemeClr val="tx2"/>
              </a:solidFill>
              <a:latin typeface="Aller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0F605822-1BB5-434A-84FE-A89D14CFB5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91" y="1450319"/>
            <a:ext cx="2798022" cy="39573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solidFill>
                  <a:schemeClr val="tx2">
                    <a:lumMod val="75000"/>
                  </a:schemeClr>
                </a:solidFill>
                <a:latin typeface="Aller" pitchFamily="2" charset="-18"/>
              </a:rPr>
              <a:t>CENTRUM BUSINESS IN MAŁOPOLSKA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21</a:t>
            </a:fld>
            <a:endParaRPr lang="pl-PL" dirty="0"/>
          </a:p>
        </p:txBody>
      </p:sp>
      <p:pic>
        <p:nvPicPr>
          <p:cNvPr id="14" name="Symbol zastępczy obrazu 9">
            <a:extLst>
              <a:ext uri="{FF2B5EF4-FFF2-40B4-BE49-F238E27FC236}">
                <a16:creationId xmlns:a16="http://schemas.microsoft.com/office/drawing/2014/main" id="{C4D5AA21-FC39-4564-8709-8A19E30018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7910" y="1257172"/>
            <a:ext cx="4283674" cy="4819133"/>
          </a:xfrm>
          <a:custGeom>
            <a:avLst/>
            <a:gdLst>
              <a:gd name="connsiteX0" fmla="*/ 0 w 9525706"/>
              <a:gd name="connsiteY0" fmla="*/ 6858000 h 6858000"/>
              <a:gd name="connsiteX1" fmla="*/ 3000855 w 9525706"/>
              <a:gd name="connsiteY1" fmla="*/ 0 h 6858000"/>
              <a:gd name="connsiteX2" fmla="*/ 6524851 w 9525706"/>
              <a:gd name="connsiteY2" fmla="*/ 0 h 6858000"/>
              <a:gd name="connsiteX3" fmla="*/ 9525706 w 9525706"/>
              <a:gd name="connsiteY3" fmla="*/ 6858000 h 6858000"/>
              <a:gd name="connsiteX4" fmla="*/ 0 w 9525706"/>
              <a:gd name="connsiteY4" fmla="*/ 6858000 h 6858000"/>
              <a:gd name="connsiteX0" fmla="*/ 0 w 6524851"/>
              <a:gd name="connsiteY0" fmla="*/ 6858000 h 6858000"/>
              <a:gd name="connsiteX1" fmla="*/ 3000855 w 6524851"/>
              <a:gd name="connsiteY1" fmla="*/ 0 h 6858000"/>
              <a:gd name="connsiteX2" fmla="*/ 6524851 w 6524851"/>
              <a:gd name="connsiteY2" fmla="*/ 0 h 6858000"/>
              <a:gd name="connsiteX3" fmla="*/ 4928306 w 6524851"/>
              <a:gd name="connsiteY3" fmla="*/ 6858000 h 6858000"/>
              <a:gd name="connsiteX4" fmla="*/ 0 w 6524851"/>
              <a:gd name="connsiteY4" fmla="*/ 6858000 h 6858000"/>
              <a:gd name="connsiteX0" fmla="*/ 0 w 4928306"/>
              <a:gd name="connsiteY0" fmla="*/ 6858000 h 6858000"/>
              <a:gd name="connsiteX1" fmla="*/ 3000855 w 4928306"/>
              <a:gd name="connsiteY1" fmla="*/ 0 h 6858000"/>
              <a:gd name="connsiteX2" fmla="*/ 4924651 w 4928306"/>
              <a:gd name="connsiteY2" fmla="*/ 0 h 6858000"/>
              <a:gd name="connsiteX3" fmla="*/ 4928306 w 4928306"/>
              <a:gd name="connsiteY3" fmla="*/ 6858000 h 6858000"/>
              <a:gd name="connsiteX4" fmla="*/ 0 w 492830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8306" h="6858000">
                <a:moveTo>
                  <a:pt x="0" y="6858000"/>
                </a:moveTo>
                <a:lnTo>
                  <a:pt x="3000855" y="0"/>
                </a:lnTo>
                <a:lnTo>
                  <a:pt x="4924651" y="0"/>
                </a:lnTo>
                <a:cubicBezTo>
                  <a:pt x="4925869" y="2286000"/>
                  <a:pt x="4927088" y="4572000"/>
                  <a:pt x="4928306" y="6858000"/>
                </a:cubicBez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3C6B81A-92CD-411B-A018-1652A23920C5}"/>
              </a:ext>
            </a:extLst>
          </p:cNvPr>
          <p:cNvSpPr txBox="1"/>
          <p:nvPr/>
        </p:nvSpPr>
        <p:spPr>
          <a:xfrm>
            <a:off x="461776" y="1965557"/>
            <a:ext cx="577697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defTabSz="457200"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ll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www.businessinmalopolska.pl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ller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dirty="0">
              <a:solidFill>
                <a:prstClr val="black"/>
              </a:solidFill>
              <a:latin typeface="Aller"/>
            </a:endParaRPr>
          </a:p>
          <a:p>
            <a:pPr lvl="1" defTabSz="457200">
              <a:defRPr/>
            </a:pPr>
            <a:br>
              <a:rPr lang="pl-PL" sz="2000" dirty="0">
                <a:solidFill>
                  <a:srgbClr val="17375E"/>
                </a:solidFill>
                <a:latin typeface="Aller"/>
              </a:rPr>
            </a:br>
            <a:endParaRPr lang="pl-PL" sz="2000" dirty="0">
              <a:solidFill>
                <a:srgbClr val="17375E"/>
              </a:solidFill>
              <a:latin typeface="Aller"/>
            </a:endParaRPr>
          </a:p>
          <a:p>
            <a:pPr lvl="1" defTabSz="457200">
              <a:defRPr/>
            </a:pPr>
            <a:r>
              <a:rPr lang="pl-PL" sz="2000" b="1" dirty="0">
                <a:solidFill>
                  <a:srgbClr val="17375E"/>
                </a:solidFill>
                <a:latin typeface="Aller"/>
              </a:rPr>
              <a:t>Centrum Business in Małopolska </a:t>
            </a:r>
          </a:p>
          <a:p>
            <a:pPr lvl="1" defTabSz="457200">
              <a:defRPr/>
            </a:pPr>
            <a:r>
              <a:rPr lang="pl-PL" sz="2000" dirty="0">
                <a:solidFill>
                  <a:srgbClr val="17375E"/>
                </a:solidFill>
                <a:latin typeface="Aller"/>
              </a:rPr>
              <a:t>ul. Podole 60, 30-394 Kraków </a:t>
            </a:r>
          </a:p>
          <a:p>
            <a:pPr lvl="1" defTabSz="457200">
              <a:defRPr/>
            </a:pPr>
            <a:r>
              <a:rPr lang="pl-PL" sz="2000" dirty="0">
                <a:solidFill>
                  <a:srgbClr val="17375E"/>
                </a:solidFill>
                <a:latin typeface="All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contact@businessinmalopolska.pl</a:t>
            </a:r>
            <a:endParaRPr lang="pl-PL" sz="2000" dirty="0">
              <a:solidFill>
                <a:srgbClr val="17375E"/>
              </a:solidFill>
              <a:latin typeface="Aller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53936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4AF9373-6F08-CCAF-A7FF-8B1533690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54" y="878545"/>
            <a:ext cx="8500675" cy="5887585"/>
          </a:xfrm>
          <a:prstGeom prst="rect">
            <a:avLst/>
          </a:prstGeom>
        </p:spPr>
      </p:pic>
      <p:sp>
        <p:nvSpPr>
          <p:cNvPr id="22" name="Tytuł 1">
            <a:extLst>
              <a:ext uri="{FF2B5EF4-FFF2-40B4-BE49-F238E27FC236}">
                <a16:creationId xmlns:a16="http://schemas.microsoft.com/office/drawing/2014/main" id="{152BEC89-A277-4C58-9DD7-E6D11935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18" y="123406"/>
            <a:ext cx="8870125" cy="7217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3600" dirty="0">
                <a:solidFill>
                  <a:schemeClr val="tx2"/>
                </a:solidFill>
                <a:latin typeface="Aller" pitchFamily="2" charset="-18"/>
              </a:rPr>
              <a:t>LOKALIZACJA CENTRÓW NUB 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6D14FDA-734D-4293-A4FC-364B7A90F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1929" y="3978035"/>
            <a:ext cx="1194920" cy="432854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</p:spPr>
        <p:txBody>
          <a:bodyPr/>
          <a:lstStyle/>
          <a:p>
            <a:fld id="{65A5202B-959C-458C-AE90-651B3FC4100F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5042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1">
            <a:extLst>
              <a:ext uri="{FF2B5EF4-FFF2-40B4-BE49-F238E27FC236}">
                <a16:creationId xmlns:a16="http://schemas.microsoft.com/office/drawing/2014/main" id="{152BEC89-A277-4C58-9DD7-E6D11935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18" y="123406"/>
            <a:ext cx="8870125" cy="7217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3600" dirty="0">
                <a:solidFill>
                  <a:schemeClr val="tx2"/>
                </a:solidFill>
                <a:latin typeface="Aller" pitchFamily="2" charset="-18"/>
              </a:rPr>
              <a:t>TYPY CENTRÓW NUB W KRAKOWIE 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6D14FDA-734D-4293-A4FC-364B7A90F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929" y="3978035"/>
            <a:ext cx="1194920" cy="432854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</p:spPr>
        <p:txBody>
          <a:bodyPr/>
          <a:lstStyle/>
          <a:p>
            <a:fld id="{65A5202B-959C-458C-AE90-651B3FC4100F}" type="slidenum">
              <a:rPr lang="pl-PL" smtClean="0"/>
              <a:pPr/>
              <a:t>4</a:t>
            </a:fld>
            <a:endParaRPr lang="pl-PL" dirty="0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6063E263-8ED5-332A-37E5-4240BD14C4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835161"/>
              </p:ext>
            </p:extLst>
          </p:nvPr>
        </p:nvGraphicFramePr>
        <p:xfrm>
          <a:off x="622217" y="1227666"/>
          <a:ext cx="7955725" cy="5262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4611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1">
            <a:extLst>
              <a:ext uri="{FF2B5EF4-FFF2-40B4-BE49-F238E27FC236}">
                <a16:creationId xmlns:a16="http://schemas.microsoft.com/office/drawing/2014/main" id="{152BEC89-A277-4C58-9DD7-E6D11935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40" y="178056"/>
            <a:ext cx="8870125" cy="7217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3600" dirty="0">
                <a:solidFill>
                  <a:schemeClr val="tx2"/>
                </a:solidFill>
                <a:latin typeface="Aller" pitchFamily="2" charset="-18"/>
              </a:rPr>
              <a:t>CENTRA NUB WG KRAJU POCHODZENIA 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6D14FDA-734D-4293-A4FC-364B7A90F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929" y="3978035"/>
            <a:ext cx="1194920" cy="432854"/>
          </a:xfrm>
          <a:prstGeom prst="rect">
            <a:avLst/>
          </a:prstGeo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</p:spPr>
        <p:txBody>
          <a:bodyPr/>
          <a:lstStyle/>
          <a:p>
            <a:fld id="{65A5202B-959C-458C-AE90-651B3FC4100F}" type="slidenum">
              <a:rPr lang="pl-PL" smtClean="0"/>
              <a:pPr/>
              <a:t>5</a:t>
            </a:fld>
            <a:endParaRPr lang="pl-PL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1227CCC3-6C86-C69D-B745-E1FC028CF7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028713"/>
              </p:ext>
            </p:extLst>
          </p:nvPr>
        </p:nvGraphicFramePr>
        <p:xfrm>
          <a:off x="622218" y="899854"/>
          <a:ext cx="8479971" cy="5058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1945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</p:spPr>
        <p:txBody>
          <a:bodyPr/>
          <a:lstStyle/>
          <a:p>
            <a:fld id="{65A5202B-959C-458C-AE90-651B3FC4100F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152BEC89-A277-4C58-9DD7-E6D11935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18" y="123406"/>
            <a:ext cx="6701737" cy="7217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l-PL" sz="3600" dirty="0">
                <a:solidFill>
                  <a:schemeClr val="tx2"/>
                </a:solidFill>
                <a:latin typeface="Aller" pitchFamily="2" charset="-18"/>
              </a:rPr>
              <a:t>NAJWIĘKSZE ATUTY REGIONU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6D14FDA-734D-4293-A4FC-364B7A90F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929" y="3978035"/>
            <a:ext cx="1194920" cy="432854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0168E92-6454-4CD7-B5D9-6116FF8E4404}"/>
              </a:ext>
            </a:extLst>
          </p:cNvPr>
          <p:cNvGraphicFramePr/>
          <p:nvPr/>
        </p:nvGraphicFramePr>
        <p:xfrm>
          <a:off x="865287" y="1501161"/>
          <a:ext cx="5159149" cy="3855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95FB145D-5704-4E22-A3A5-3FC243A0EB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5083" y="1399721"/>
            <a:ext cx="4113691" cy="431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93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</p:spPr>
        <p:txBody>
          <a:bodyPr/>
          <a:lstStyle/>
          <a:p>
            <a:fld id="{65A5202B-959C-458C-AE90-651B3FC4100F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152BEC89-A277-4C58-9DD7-E6D11935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49" y="126283"/>
            <a:ext cx="8240692" cy="7217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dirty="0">
                <a:solidFill>
                  <a:schemeClr val="tx2"/>
                </a:solidFill>
              </a:rPr>
              <a:t>POTEN</a:t>
            </a:r>
            <a:r>
              <a:rPr lang="pl-PL" sz="3600" dirty="0">
                <a:solidFill>
                  <a:schemeClr val="tx2"/>
                </a:solidFill>
              </a:rPr>
              <a:t>CJ</a:t>
            </a:r>
            <a:r>
              <a:rPr lang="en-GB" sz="3600" dirty="0">
                <a:solidFill>
                  <a:schemeClr val="tx2"/>
                </a:solidFill>
              </a:rPr>
              <a:t>A</a:t>
            </a:r>
            <a:r>
              <a:rPr lang="pl-PL" sz="3600" dirty="0">
                <a:solidFill>
                  <a:schemeClr val="tx2"/>
                </a:solidFill>
              </a:rPr>
              <a:t>Ł GOSPODARCZY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D399CB3-A814-47A1-9B0C-7726A8B20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882" y="835445"/>
            <a:ext cx="4796118" cy="4298476"/>
          </a:xfrm>
          <a:prstGeom prst="rect">
            <a:avLst/>
          </a:prstGeom>
        </p:spPr>
      </p:pic>
      <p:sp>
        <p:nvSpPr>
          <p:cNvPr id="7" name="Schemat blokowy: scalanie 6">
            <a:extLst>
              <a:ext uri="{FF2B5EF4-FFF2-40B4-BE49-F238E27FC236}">
                <a16:creationId xmlns:a16="http://schemas.microsoft.com/office/drawing/2014/main" id="{66E09A3F-A7EE-48DC-8E88-4E48EE22917A}"/>
              </a:ext>
            </a:extLst>
          </p:cNvPr>
          <p:cNvSpPr/>
          <p:nvPr/>
        </p:nvSpPr>
        <p:spPr>
          <a:xfrm rot="12247651">
            <a:off x="8554523" y="2326449"/>
            <a:ext cx="558534" cy="2011751"/>
          </a:xfrm>
          <a:prstGeom prst="flowChartMerge">
            <a:avLst/>
          </a:prstGeom>
          <a:solidFill>
            <a:srgbClr val="92D050"/>
          </a:solidFill>
          <a:ln>
            <a:solidFill>
              <a:srgbClr val="8D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ABA54B0-B2EB-495B-B41A-0A63557BFC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712" y="3614052"/>
            <a:ext cx="2351511" cy="211080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6D14FDA-734D-4293-A4FC-364B7A90F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1929" y="3978035"/>
            <a:ext cx="1194920" cy="432854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C4BFE1A-4518-4DE9-B867-1AE44C4B806A}"/>
              </a:ext>
            </a:extLst>
          </p:cNvPr>
          <p:cNvSpPr txBox="1"/>
          <p:nvPr/>
        </p:nvSpPr>
        <p:spPr>
          <a:xfrm flipH="1">
            <a:off x="7296685" y="4515226"/>
            <a:ext cx="231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           </a:t>
            </a:r>
            <a:r>
              <a:rPr lang="pl-PL" dirty="0">
                <a:solidFill>
                  <a:schemeClr val="bg1"/>
                </a:solidFill>
                <a:latin typeface="Aller"/>
              </a:rPr>
              <a:t>Małopolska</a:t>
            </a:r>
          </a:p>
          <a:p>
            <a:pPr algn="ctr"/>
            <a:r>
              <a:rPr lang="pl-PL" sz="1200" dirty="0">
                <a:solidFill>
                  <a:schemeClr val="bg1"/>
                </a:solidFill>
                <a:latin typeface="Aller"/>
              </a:rPr>
              <a:t> 15 183 </a:t>
            </a:r>
            <a:r>
              <a:rPr lang="is-IS" sz="1200" dirty="0">
                <a:solidFill>
                  <a:srgbClr val="BFA38A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is-I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km²</a:t>
            </a:r>
            <a:endParaRPr lang="pl-PL" sz="1200" dirty="0">
              <a:solidFill>
                <a:schemeClr val="bg1"/>
              </a:solidFill>
              <a:latin typeface="Aller"/>
              <a:ea typeface="Myriad Pro" charset="0"/>
              <a:cs typeface="Myriad Pro" charset="0"/>
            </a:endParaRPr>
          </a:p>
          <a:p>
            <a:r>
              <a:rPr lang="pl-PL" sz="1400" dirty="0">
                <a:solidFill>
                  <a:schemeClr val="bg1"/>
                </a:solidFill>
              </a:rPr>
              <a:t>         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0F217DC-086C-4C55-A6D5-7D13E99F5EB8}"/>
              </a:ext>
            </a:extLst>
          </p:cNvPr>
          <p:cNvSpPr txBox="1"/>
          <p:nvPr/>
        </p:nvSpPr>
        <p:spPr>
          <a:xfrm>
            <a:off x="425268" y="2008265"/>
            <a:ext cx="5930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prstClr val="black"/>
                </a:solidFill>
                <a:latin typeface="Aller"/>
              </a:rPr>
              <a:t>Populacja                    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er"/>
              </a:rPr>
              <a:t>                      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ller"/>
              </a:rPr>
              <a:t>                 </a:t>
            </a:r>
            <a:r>
              <a:rPr lang="pl-PL" b="1" dirty="0">
                <a:solidFill>
                  <a:srgbClr val="1F497D"/>
                </a:solidFill>
                <a:latin typeface="Aller"/>
              </a:rPr>
              <a:t>3,4 mln</a:t>
            </a: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ller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6CEA5B1-4DF2-4452-91F1-EAAB3158EFCE}"/>
              </a:ext>
            </a:extLst>
          </p:cNvPr>
          <p:cNvSpPr txBox="1"/>
          <p:nvPr/>
        </p:nvSpPr>
        <p:spPr>
          <a:xfrm flipH="1">
            <a:off x="2986980" y="1329519"/>
            <a:ext cx="324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1F497D"/>
                </a:solidFill>
                <a:latin typeface="Aller"/>
              </a:rPr>
              <a:t>            MAŁOPOLSKA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4025B67B-2254-47DE-9716-FCD6DB3F853D}"/>
              </a:ext>
            </a:extLst>
          </p:cNvPr>
          <p:cNvSpPr txBox="1"/>
          <p:nvPr/>
        </p:nvSpPr>
        <p:spPr>
          <a:xfrm>
            <a:off x="298875" y="2678489"/>
            <a:ext cx="6057101" cy="329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marR="0" lvl="0" indent="0" algn="l" defTabSz="457200" rtl="0" eaLnBrk="1" fontAlgn="auto" latinLnBrk="0" hangingPunct="1">
              <a:lnSpc>
                <a:spcPct val="85000"/>
              </a:lnSpc>
              <a:spcBef>
                <a:spcPts val="4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Liczba podmiotów gospodarki           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              </a:t>
            </a:r>
            <a:r>
              <a:rPr lang="pl-PL" b="1" dirty="0">
                <a:solidFill>
                  <a:srgbClr val="1F497D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457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 tys.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F8280A0C-F9C8-466B-BFC9-4288360093C4}"/>
              </a:ext>
            </a:extLst>
          </p:cNvPr>
          <p:cNvSpPr txBox="1"/>
          <p:nvPr/>
        </p:nvSpPr>
        <p:spPr>
          <a:xfrm>
            <a:off x="324428" y="3347516"/>
            <a:ext cx="6057101" cy="601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marR="217170" defTabSz="457200">
              <a:lnSpc>
                <a:spcPct val="85000"/>
              </a:lnSpc>
              <a:spcBef>
                <a:spcPts val="335"/>
              </a:spcBef>
              <a:defRPr/>
            </a:pPr>
            <a:r>
              <a:rPr lang="pl-PL" dirty="0">
                <a:latin typeface="Aller"/>
              </a:rPr>
              <a:t>Przeciętne miesięczne </a:t>
            </a:r>
            <a:r>
              <a:rPr lang="en-GB" dirty="0">
                <a:latin typeface="Myriad Pro" panose="020B0503030403020204"/>
              </a:rPr>
              <a:t> </a:t>
            </a:r>
            <a:r>
              <a:rPr lang="pl-PL" dirty="0">
                <a:latin typeface="Aller"/>
              </a:rPr>
              <a:t>                             </a:t>
            </a:r>
            <a:r>
              <a:rPr lang="pl-PL" dirty="0">
                <a:solidFill>
                  <a:srgbClr val="1F497D"/>
                </a:solidFill>
                <a:latin typeface="Aller"/>
                <a:cs typeface="Times New Roman" panose="02020603050405020304" pitchFamily="18" charset="0"/>
              </a:rPr>
              <a:t>        </a:t>
            </a:r>
            <a:r>
              <a:rPr lang="pl-PL" b="1" dirty="0">
                <a:solidFill>
                  <a:srgbClr val="1F497D"/>
                </a:solidFill>
                <a:latin typeface="Aller"/>
                <a:cs typeface="Times New Roman" panose="02020603050405020304" pitchFamily="18" charset="0"/>
              </a:rPr>
              <a:t>6</a:t>
            </a:r>
            <a:r>
              <a:rPr lang="pl-PL" b="1" dirty="0">
                <a:solidFill>
                  <a:srgbClr val="1F497D"/>
                </a:solidFill>
                <a:latin typeface="Aller"/>
              </a:rPr>
              <a:t> 767,71 zł</a:t>
            </a:r>
            <a:endParaRPr kumimoji="0" lang="pl-PL" b="1" i="0" u="none" strike="noStrike" kern="1200" cap="none" spc="-35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ller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107950" marR="217170" defTabSz="457200">
              <a:lnSpc>
                <a:spcPct val="85000"/>
              </a:lnSpc>
              <a:spcBef>
                <a:spcPts val="335"/>
              </a:spcBef>
              <a:defRPr/>
            </a:pPr>
            <a:r>
              <a:rPr lang="pl-PL" dirty="0">
                <a:uFill>
                  <a:solidFill>
                    <a:srgbClr val="FFC000"/>
                  </a:solidFill>
                </a:u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w</a:t>
            </a:r>
            <a:r>
              <a:rPr kumimoji="0" lang="pl-PL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>
                  <a:solidFill>
                    <a:srgbClr val="FFC000"/>
                  </a:solidFill>
                </a:u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ynagrodzenie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C000"/>
                  </a:solidFill>
                </a:u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 w sektorze przedsiębiorstw                    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ller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823E9CD3-DCF3-4849-81EF-1AB2C52E9175}"/>
              </a:ext>
            </a:extLst>
          </p:cNvPr>
          <p:cNvSpPr txBox="1"/>
          <p:nvPr/>
        </p:nvSpPr>
        <p:spPr>
          <a:xfrm>
            <a:off x="368749" y="4206851"/>
            <a:ext cx="598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pl-PL" dirty="0">
                <a:latin typeface="Aller"/>
              </a:rPr>
              <a:t>Stopa bezrobocia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er"/>
              </a:rPr>
              <a:t>            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ller"/>
              </a:rPr>
              <a:t>                                   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ller"/>
              </a:rPr>
              <a:t>4,1 %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4AE2D606-303A-4964-9164-FE33783CE3C5}"/>
              </a:ext>
            </a:extLst>
          </p:cNvPr>
          <p:cNvCxnSpPr>
            <a:cxnSpLocks/>
          </p:cNvCxnSpPr>
          <p:nvPr/>
        </p:nvCxnSpPr>
        <p:spPr>
          <a:xfrm>
            <a:off x="425268" y="1874117"/>
            <a:ext cx="59307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Łącznik prosty 29">
            <a:extLst>
              <a:ext uri="{FF2B5EF4-FFF2-40B4-BE49-F238E27FC236}">
                <a16:creationId xmlns:a16="http://schemas.microsoft.com/office/drawing/2014/main" id="{6B09C2B7-B68B-4A50-87A5-D7946F324479}"/>
              </a:ext>
            </a:extLst>
          </p:cNvPr>
          <p:cNvCxnSpPr>
            <a:cxnSpLocks/>
          </p:cNvCxnSpPr>
          <p:nvPr/>
        </p:nvCxnSpPr>
        <p:spPr>
          <a:xfrm>
            <a:off x="425268" y="3177209"/>
            <a:ext cx="59307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0567590D-1A82-4A30-A0AB-54CCCEF508A5}"/>
              </a:ext>
            </a:extLst>
          </p:cNvPr>
          <p:cNvCxnSpPr>
            <a:cxnSpLocks/>
          </p:cNvCxnSpPr>
          <p:nvPr/>
        </p:nvCxnSpPr>
        <p:spPr>
          <a:xfrm>
            <a:off x="425268" y="2503714"/>
            <a:ext cx="5930708" cy="2115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3E13E9DC-F986-4482-AFCF-CA82C49B22E3}"/>
              </a:ext>
            </a:extLst>
          </p:cNvPr>
          <p:cNvCxnSpPr>
            <a:cxnSpLocks/>
          </p:cNvCxnSpPr>
          <p:nvPr/>
        </p:nvCxnSpPr>
        <p:spPr>
          <a:xfrm>
            <a:off x="441777" y="3978035"/>
            <a:ext cx="59307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F7D0ABF3-D6BF-4B9A-BCD3-E4A4E5346EBF}"/>
              </a:ext>
            </a:extLst>
          </p:cNvPr>
          <p:cNvCxnSpPr>
            <a:cxnSpLocks/>
          </p:cNvCxnSpPr>
          <p:nvPr/>
        </p:nvCxnSpPr>
        <p:spPr>
          <a:xfrm>
            <a:off x="425268" y="4669455"/>
            <a:ext cx="59307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03219198-774B-2345-A36F-DE1E6B52D8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137" y="2701680"/>
            <a:ext cx="262151" cy="26215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64B9993-3E0C-7E9E-5CC3-C9096B6825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9140" y="2049884"/>
            <a:ext cx="262151" cy="26215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D8CE3E4-759F-6D47-8849-544B7DB8B5AC}"/>
              </a:ext>
            </a:extLst>
          </p:cNvPr>
          <p:cNvSpPr txBox="1"/>
          <p:nvPr/>
        </p:nvSpPr>
        <p:spPr>
          <a:xfrm>
            <a:off x="425268" y="4871072"/>
            <a:ext cx="598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er"/>
              </a:rPr>
              <a:t>Udział regionu w PKB kraju                        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ller"/>
              </a:rPr>
              <a:t>      </a:t>
            </a:r>
            <a:r>
              <a:rPr lang="pl-PL" b="1" dirty="0">
                <a:solidFill>
                  <a:srgbClr val="1F497D"/>
                </a:solidFill>
                <a:latin typeface="Aller"/>
              </a:rPr>
              <a:t>8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ller"/>
              </a:rPr>
              <a:t>,1 %</a:t>
            </a:r>
          </a:p>
        </p:txBody>
      </p:sp>
    </p:spTree>
    <p:extLst>
      <p:ext uri="{BB962C8B-B14F-4D97-AF65-F5344CB8AC3E}">
        <p14:creationId xmlns:p14="http://schemas.microsoft.com/office/powerpoint/2010/main" val="224179226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49389" y="5903495"/>
            <a:ext cx="2312570" cy="1173830"/>
          </a:xfrm>
        </p:spPr>
        <p:txBody>
          <a:bodyPr/>
          <a:lstStyle/>
          <a:p>
            <a:fld id="{65A5202B-959C-458C-AE90-651B3FC4100F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22" name="Tytuł 1">
            <a:extLst>
              <a:ext uri="{FF2B5EF4-FFF2-40B4-BE49-F238E27FC236}">
                <a16:creationId xmlns:a16="http://schemas.microsoft.com/office/drawing/2014/main" id="{152BEC89-A277-4C58-9DD7-E6D11935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49" y="126283"/>
            <a:ext cx="8240692" cy="7217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600" dirty="0">
                <a:solidFill>
                  <a:schemeClr val="tx2"/>
                </a:solidFill>
              </a:rPr>
              <a:t>POTEN</a:t>
            </a:r>
            <a:r>
              <a:rPr lang="pl-PL" sz="3600" dirty="0">
                <a:solidFill>
                  <a:schemeClr val="tx2"/>
                </a:solidFill>
              </a:rPr>
              <a:t>CJ</a:t>
            </a:r>
            <a:r>
              <a:rPr lang="en-GB" sz="3600" dirty="0">
                <a:solidFill>
                  <a:schemeClr val="tx2"/>
                </a:solidFill>
              </a:rPr>
              <a:t>A</a:t>
            </a:r>
            <a:r>
              <a:rPr lang="pl-PL" sz="3600" dirty="0">
                <a:solidFill>
                  <a:schemeClr val="tx2"/>
                </a:solidFill>
              </a:rPr>
              <a:t>Ł GOSPODARCZY</a:t>
            </a:r>
            <a:endParaRPr lang="en-GB" sz="3600" dirty="0">
              <a:solidFill>
                <a:schemeClr val="tx2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D399CB3-A814-47A1-9B0C-7726A8B20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882" y="835445"/>
            <a:ext cx="4796118" cy="4298476"/>
          </a:xfrm>
          <a:prstGeom prst="rect">
            <a:avLst/>
          </a:prstGeom>
        </p:spPr>
      </p:pic>
      <p:sp>
        <p:nvSpPr>
          <p:cNvPr id="7" name="Schemat blokowy: scalanie 6">
            <a:extLst>
              <a:ext uri="{FF2B5EF4-FFF2-40B4-BE49-F238E27FC236}">
                <a16:creationId xmlns:a16="http://schemas.microsoft.com/office/drawing/2014/main" id="{66E09A3F-A7EE-48DC-8E88-4E48EE22917A}"/>
              </a:ext>
            </a:extLst>
          </p:cNvPr>
          <p:cNvSpPr/>
          <p:nvPr/>
        </p:nvSpPr>
        <p:spPr>
          <a:xfrm rot="12247651">
            <a:off x="8554523" y="2326449"/>
            <a:ext cx="558534" cy="2011751"/>
          </a:xfrm>
          <a:prstGeom prst="flowChartMerge">
            <a:avLst/>
          </a:prstGeom>
          <a:solidFill>
            <a:srgbClr val="92D050"/>
          </a:solidFill>
          <a:ln>
            <a:solidFill>
              <a:srgbClr val="8D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ABA54B0-B2EB-495B-B41A-0A63557BFC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712" y="3614052"/>
            <a:ext cx="2351511" cy="211080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6D14FDA-734D-4293-A4FC-364B7A90F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1929" y="3978035"/>
            <a:ext cx="1194920" cy="432854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C4BFE1A-4518-4DE9-B867-1AE44C4B806A}"/>
              </a:ext>
            </a:extLst>
          </p:cNvPr>
          <p:cNvSpPr txBox="1"/>
          <p:nvPr/>
        </p:nvSpPr>
        <p:spPr>
          <a:xfrm flipH="1">
            <a:off x="7296685" y="4515226"/>
            <a:ext cx="231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           </a:t>
            </a:r>
            <a:r>
              <a:rPr lang="pl-PL" dirty="0">
                <a:solidFill>
                  <a:schemeClr val="bg1"/>
                </a:solidFill>
                <a:latin typeface="Aller"/>
              </a:rPr>
              <a:t>Małopolska</a:t>
            </a:r>
          </a:p>
          <a:p>
            <a:pPr algn="ctr"/>
            <a:r>
              <a:rPr lang="pl-PL" sz="1200" dirty="0">
                <a:solidFill>
                  <a:schemeClr val="bg1"/>
                </a:solidFill>
                <a:latin typeface="Aller"/>
              </a:rPr>
              <a:t> 15 183 </a:t>
            </a:r>
            <a:r>
              <a:rPr lang="is-IS" sz="1200" dirty="0">
                <a:solidFill>
                  <a:srgbClr val="BFA38A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is-IS" sz="1200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km²</a:t>
            </a:r>
            <a:endParaRPr lang="pl-PL" sz="1200" dirty="0">
              <a:solidFill>
                <a:schemeClr val="bg1"/>
              </a:solidFill>
              <a:latin typeface="Aller"/>
              <a:ea typeface="Myriad Pro" charset="0"/>
              <a:cs typeface="Myriad Pro" charset="0"/>
            </a:endParaRPr>
          </a:p>
          <a:p>
            <a:r>
              <a:rPr lang="pl-PL" sz="1400" dirty="0">
                <a:solidFill>
                  <a:schemeClr val="bg1"/>
                </a:solidFill>
              </a:rPr>
              <a:t>         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0F217DC-086C-4C55-A6D5-7D13E99F5EB8}"/>
              </a:ext>
            </a:extLst>
          </p:cNvPr>
          <p:cNvSpPr txBox="1"/>
          <p:nvPr/>
        </p:nvSpPr>
        <p:spPr>
          <a:xfrm>
            <a:off x="425268" y="2008265"/>
            <a:ext cx="5930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>
                <a:solidFill>
                  <a:prstClr val="black"/>
                </a:solidFill>
                <a:latin typeface="Aller"/>
              </a:rPr>
              <a:t>Populacja                  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er"/>
              </a:rPr>
              <a:t>                         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ller"/>
              </a:rPr>
              <a:t>               </a:t>
            </a:r>
            <a:r>
              <a:rPr lang="pl-PL" b="1" i="0" dirty="0">
                <a:solidFill>
                  <a:srgbClr val="1F497D"/>
                </a:solidFill>
                <a:latin typeface="Aller"/>
              </a:rPr>
              <a:t>800</a:t>
            </a:r>
            <a:r>
              <a:rPr kumimoji="0" lang="pl-PL" b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ller"/>
              </a:rPr>
              <a:t> </a:t>
            </a:r>
            <a:r>
              <a:rPr lang="pl-PL" b="1" dirty="0">
                <a:solidFill>
                  <a:srgbClr val="1F497D"/>
                </a:solidFill>
                <a:latin typeface="Aller"/>
              </a:rPr>
              <a:t>tys.</a:t>
            </a:r>
            <a:endParaRPr kumimoji="0" lang="pl-PL" b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ller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6CEA5B1-4DF2-4452-91F1-EAAB3158EFCE}"/>
              </a:ext>
            </a:extLst>
          </p:cNvPr>
          <p:cNvSpPr txBox="1"/>
          <p:nvPr/>
        </p:nvSpPr>
        <p:spPr>
          <a:xfrm flipH="1">
            <a:off x="2986980" y="1329519"/>
            <a:ext cx="324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1F497D"/>
                </a:solidFill>
                <a:latin typeface="Aller"/>
              </a:rPr>
              <a:t>            KRAKÓW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4025B67B-2254-47DE-9716-FCD6DB3F853D}"/>
              </a:ext>
            </a:extLst>
          </p:cNvPr>
          <p:cNvSpPr txBox="1"/>
          <p:nvPr/>
        </p:nvSpPr>
        <p:spPr>
          <a:xfrm>
            <a:off x="298875" y="2678489"/>
            <a:ext cx="6057101" cy="329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marR="0" lvl="0" indent="0" algn="l" defTabSz="457200" rtl="0" eaLnBrk="1" fontAlgn="auto" latinLnBrk="0" hangingPunct="1">
              <a:lnSpc>
                <a:spcPct val="85000"/>
              </a:lnSpc>
              <a:spcBef>
                <a:spcPts val="4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Liczba podmiotów gospodarki            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           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165 </a:t>
            </a:r>
            <a:r>
              <a:rPr lang="pl-PL" b="1" dirty="0">
                <a:solidFill>
                  <a:srgbClr val="1F497D"/>
                </a:solid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tys.</a:t>
            </a:r>
            <a:endParaRPr kumimoji="0" lang="pl-PL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ller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F8280A0C-F9C8-466B-BFC9-4288360093C4}"/>
              </a:ext>
            </a:extLst>
          </p:cNvPr>
          <p:cNvSpPr txBox="1"/>
          <p:nvPr/>
        </p:nvSpPr>
        <p:spPr>
          <a:xfrm>
            <a:off x="324428" y="3347516"/>
            <a:ext cx="6057101" cy="603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 marR="217170" defTabSz="457200">
              <a:lnSpc>
                <a:spcPct val="85000"/>
              </a:lnSpc>
              <a:spcBef>
                <a:spcPts val="335"/>
              </a:spcBef>
              <a:defRPr/>
            </a:pPr>
            <a:r>
              <a:rPr lang="pl-PL" dirty="0">
                <a:latin typeface="Aller"/>
              </a:rPr>
              <a:t>Przeciętne miesięczne</a:t>
            </a:r>
            <a:r>
              <a:rPr lang="en-GB" dirty="0">
                <a:latin typeface="Myriad Pro" panose="020B0503030403020204"/>
              </a:rPr>
              <a:t> </a:t>
            </a:r>
            <a:r>
              <a:rPr lang="pl-PL" dirty="0">
                <a:latin typeface="Aller"/>
              </a:rPr>
              <a:t>                                     </a:t>
            </a:r>
            <a:r>
              <a:rPr lang="pl-PL" b="1" dirty="0">
                <a:solidFill>
                  <a:srgbClr val="1F497D"/>
                </a:solidFill>
                <a:latin typeface="Aller"/>
                <a:cs typeface="Times New Roman" panose="02020603050405020304" pitchFamily="18" charset="0"/>
              </a:rPr>
              <a:t>8</a:t>
            </a:r>
            <a:r>
              <a:rPr lang="pl-PL" b="1" dirty="0">
                <a:solidFill>
                  <a:srgbClr val="1F497D"/>
                </a:solidFill>
                <a:latin typeface="Aller"/>
              </a:rPr>
              <a:t> 092,19 zł</a:t>
            </a:r>
            <a:endParaRPr kumimoji="0" lang="pl-PL" b="0" i="0" u="none" strike="noStrike" kern="1200" cap="none" spc="-35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ller"/>
              <a:ea typeface="Arial Black" panose="020B0A04020102020204" pitchFamily="34" charset="0"/>
              <a:cs typeface="Arial Black" panose="020B0A04020102020204" pitchFamily="34" charset="0"/>
            </a:endParaRPr>
          </a:p>
          <a:p>
            <a:pPr marL="107950" marR="217170" defTabSz="457200">
              <a:lnSpc>
                <a:spcPct val="85000"/>
              </a:lnSpc>
              <a:spcBef>
                <a:spcPts val="335"/>
              </a:spcBef>
              <a:defRPr/>
            </a:pPr>
            <a:r>
              <a:rPr lang="pl-PL" dirty="0">
                <a:uFill>
                  <a:solidFill>
                    <a:srgbClr val="FFC000"/>
                  </a:solidFill>
                </a:u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w</a:t>
            </a:r>
            <a:r>
              <a:rPr kumimoji="0" lang="pl-PL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>
                  <a:solidFill>
                    <a:srgbClr val="FFC000"/>
                  </a:solidFill>
                </a:u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ynagrodzenie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>
                  <a:solidFill>
                    <a:srgbClr val="FFC000"/>
                  </a:solidFill>
                </a:uFill>
                <a:latin typeface="Aller"/>
                <a:ea typeface="Arial Black" panose="020B0A04020102020204" pitchFamily="34" charset="0"/>
                <a:cs typeface="Arial Black" panose="020B0A04020102020204" pitchFamily="34" charset="0"/>
              </a:rPr>
              <a:t> w sektorze przedsiębiorstw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ller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823E9CD3-DCF3-4849-81EF-1AB2C52E9175}"/>
              </a:ext>
            </a:extLst>
          </p:cNvPr>
          <p:cNvSpPr txBox="1"/>
          <p:nvPr/>
        </p:nvSpPr>
        <p:spPr>
          <a:xfrm>
            <a:off x="368749" y="4206851"/>
            <a:ext cx="5987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pl-PL" dirty="0">
                <a:latin typeface="Myriad Pro" panose="020B0503030403020204"/>
              </a:rPr>
              <a:t>Stopa bezrobocia</a:t>
            </a:r>
            <a:r>
              <a:rPr lang="pl-PL" dirty="0">
                <a:latin typeface="Aller"/>
              </a:rPr>
              <a:t> </a:t>
            </a:r>
            <a:r>
              <a:rPr lang="pl-PL" dirty="0">
                <a:solidFill>
                  <a:prstClr val="black"/>
                </a:solidFill>
                <a:latin typeface="Aller"/>
              </a:rPr>
              <a:t>(08.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ler"/>
              </a:rPr>
              <a:t>2022)               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ller"/>
              </a:rPr>
              <a:t>            </a:t>
            </a:r>
            <a:r>
              <a:rPr lang="pl-PL" b="1" dirty="0">
                <a:solidFill>
                  <a:srgbClr val="1F497D"/>
                </a:solidFill>
                <a:latin typeface="Aller"/>
              </a:rPr>
              <a:t>2,6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ller"/>
              </a:rPr>
              <a:t> %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4AE2D606-303A-4964-9164-FE33783CE3C5}"/>
              </a:ext>
            </a:extLst>
          </p:cNvPr>
          <p:cNvCxnSpPr>
            <a:cxnSpLocks/>
          </p:cNvCxnSpPr>
          <p:nvPr/>
        </p:nvCxnSpPr>
        <p:spPr>
          <a:xfrm>
            <a:off x="425268" y="1874117"/>
            <a:ext cx="59307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Łącznik prosty 29">
            <a:extLst>
              <a:ext uri="{FF2B5EF4-FFF2-40B4-BE49-F238E27FC236}">
                <a16:creationId xmlns:a16="http://schemas.microsoft.com/office/drawing/2014/main" id="{6B09C2B7-B68B-4A50-87A5-D7946F324479}"/>
              </a:ext>
            </a:extLst>
          </p:cNvPr>
          <p:cNvCxnSpPr>
            <a:cxnSpLocks/>
          </p:cNvCxnSpPr>
          <p:nvPr/>
        </p:nvCxnSpPr>
        <p:spPr>
          <a:xfrm>
            <a:off x="425268" y="3177209"/>
            <a:ext cx="59307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0567590D-1A82-4A30-A0AB-54CCCEF508A5}"/>
              </a:ext>
            </a:extLst>
          </p:cNvPr>
          <p:cNvCxnSpPr>
            <a:cxnSpLocks/>
          </p:cNvCxnSpPr>
          <p:nvPr/>
        </p:nvCxnSpPr>
        <p:spPr>
          <a:xfrm>
            <a:off x="425268" y="2503714"/>
            <a:ext cx="5930708" cy="2115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3E13E9DC-F986-4482-AFCF-CA82C49B22E3}"/>
              </a:ext>
            </a:extLst>
          </p:cNvPr>
          <p:cNvCxnSpPr>
            <a:cxnSpLocks/>
          </p:cNvCxnSpPr>
          <p:nvPr/>
        </p:nvCxnSpPr>
        <p:spPr>
          <a:xfrm>
            <a:off x="441777" y="3978035"/>
            <a:ext cx="59307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F7D0ABF3-D6BF-4B9A-BCD3-E4A4E5346EBF}"/>
              </a:ext>
            </a:extLst>
          </p:cNvPr>
          <p:cNvCxnSpPr>
            <a:cxnSpLocks/>
          </p:cNvCxnSpPr>
          <p:nvPr/>
        </p:nvCxnSpPr>
        <p:spPr>
          <a:xfrm>
            <a:off x="425268" y="4669455"/>
            <a:ext cx="5930708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03219198-774B-2345-A36F-DE1E6B52D8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137" y="2701680"/>
            <a:ext cx="262151" cy="26215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64B9993-3E0C-7E9E-5CC3-C9096B6825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9140" y="2049884"/>
            <a:ext cx="262151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1619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62DA54A-39EE-4FE2-A236-7B88F9C2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5202B-959C-458C-AE90-651B3FC4100F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B4B7031-9125-4096-BA1A-7219332F5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>
                <a:ea typeface="+mj-ea"/>
                <a:cs typeface="+mj-cs"/>
              </a:rPr>
              <a:t>POTENCJAŁ INTELEKTUALNY</a:t>
            </a:r>
            <a:br>
              <a:rPr lang="pl-PL" sz="4000" dirty="0">
                <a:solidFill>
                  <a:schemeClr val="tx2"/>
                </a:solidFill>
                <a:ea typeface="+mj-ea"/>
                <a:cs typeface="+mj-cs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328681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entacja BiM wzorzec slajdów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8811</TotalTime>
  <Words>1561</Words>
  <Application>Microsoft Office PowerPoint</Application>
  <PresentationFormat>Papier A4 (210x297 mm)</PresentationFormat>
  <Paragraphs>235</Paragraphs>
  <Slides>21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14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21</vt:i4>
      </vt:variant>
    </vt:vector>
  </HeadingPairs>
  <TitlesOfParts>
    <vt:vector size="37" baseType="lpstr">
      <vt:lpstr>Aller</vt:lpstr>
      <vt:lpstr>Arial</vt:lpstr>
      <vt:lpstr>Arial Black</vt:lpstr>
      <vt:lpstr>Bebas Neue</vt:lpstr>
      <vt:lpstr>Calibri</vt:lpstr>
      <vt:lpstr>Georgia</vt:lpstr>
      <vt:lpstr>Gill Sans</vt:lpstr>
      <vt:lpstr>Lato-Light</vt:lpstr>
      <vt:lpstr>Myriad Pro</vt:lpstr>
      <vt:lpstr>Segoe UI</vt:lpstr>
      <vt:lpstr>Times New Roman</vt:lpstr>
      <vt:lpstr>Trebuchet MS</vt:lpstr>
      <vt:lpstr>Ubuntu</vt:lpstr>
      <vt:lpstr>Wingdings</vt:lpstr>
      <vt:lpstr>Motyw pakietu Office</vt:lpstr>
      <vt:lpstr>Prezentacja BiM wzorzec slajdów</vt:lpstr>
      <vt:lpstr>  Oferta regionu dla sektora nowoczesnych usług biznesowych</vt:lpstr>
      <vt:lpstr>KRAKÓW – LIDEREM W POLSCE</vt:lpstr>
      <vt:lpstr>LOKALIZACJA CENTRÓW NUB </vt:lpstr>
      <vt:lpstr>TYPY CENTRÓW NUB W KRAKOWIE </vt:lpstr>
      <vt:lpstr>CENTRA NUB WG KRAJU POCHODZENIA </vt:lpstr>
      <vt:lpstr>NAJWIĘKSZE ATUTY REGIONU</vt:lpstr>
      <vt:lpstr>POTENCJAŁ GOSPODARCZY</vt:lpstr>
      <vt:lpstr>POTENCJAŁ GOSPODARCZY</vt:lpstr>
      <vt:lpstr>POTENCJAŁ INTELEKTUALNY </vt:lpstr>
      <vt:lpstr>Prezentacja programu PowerPoint</vt:lpstr>
      <vt:lpstr>Prezentacja programu PowerPoint</vt:lpstr>
      <vt:lpstr>POŁĄCZENIA DROGOWE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CENTRUM BUSINESS IN MAŁOPOLSKA</vt:lpstr>
      <vt:lpstr>CENTRUM BUSINESS IN MAŁOPOLSKA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Fabianowicz</dc:creator>
  <cp:lastModifiedBy>Łukasz Wysocki</cp:lastModifiedBy>
  <cp:revision>378</cp:revision>
  <cp:lastPrinted>2017-10-17T13:17:32Z</cp:lastPrinted>
  <dcterms:created xsi:type="dcterms:W3CDTF">2017-09-08T13:48:59Z</dcterms:created>
  <dcterms:modified xsi:type="dcterms:W3CDTF">2022-10-26T10:19:08Z</dcterms:modified>
</cp:coreProperties>
</file>